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89" r:id="rId3"/>
    <p:sldId id="261" r:id="rId4"/>
    <p:sldId id="272" r:id="rId5"/>
    <p:sldId id="292" r:id="rId6"/>
    <p:sldId id="286" r:id="rId7"/>
    <p:sldId id="287" r:id="rId8"/>
    <p:sldId id="295" r:id="rId9"/>
    <p:sldId id="285" r:id="rId10"/>
    <p:sldId id="294" r:id="rId11"/>
    <p:sldId id="293" r:id="rId12"/>
    <p:sldId id="276" r:id="rId13"/>
    <p:sldId id="291" r:id="rId14"/>
  </p:sldIdLst>
  <p:sldSz cx="9144000" cy="5143500" type="screen16x9"/>
  <p:notesSz cx="6858000" cy="9144000"/>
  <p:embeddedFontLst>
    <p:embeddedFont>
      <p:font typeface="Sniglet" panose="020B0604020202020204" charset="0"/>
      <p:regular r:id="rId16"/>
    </p:embeddedFont>
    <p:embeddedFont>
      <p:font typeface="Walter Turncoa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D9CF9-C8EC-BA54-54D3-17D48EFA5A89}" name="Tom Goddefroy" initials="TG" userId="S::tom.goddefroy@laarne.be::8e4ffde2-1065-4376-b98c-c3f9138c8d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F0E532-2AFB-41C0-AD6B-5D9697EF8982}">
  <a:tblStyle styleId="{06F0E532-2AFB-41C0-AD6B-5D9697EF898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44" autoAdjust="0"/>
  </p:normalViewPr>
  <p:slideViewPr>
    <p:cSldViewPr>
      <p:cViewPr varScale="1">
        <p:scale>
          <a:sx n="117" d="100"/>
          <a:sy n="117" d="100"/>
        </p:scale>
        <p:origin x="82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9223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nl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039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690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963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relouders@ksdh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832048" y="2829478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BE" dirty="0"/>
              <a:t>O</a:t>
            </a:r>
            <a:r>
              <a:rPr lang="en" dirty="0"/>
              <a:t>udercomité</a:t>
            </a:r>
            <a:br>
              <a:rPr lang="en" dirty="0"/>
            </a:br>
            <a:r>
              <a:rPr lang="en" dirty="0"/>
              <a:t>De Parelouders</a:t>
            </a:r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1024411" y="3994374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426883" y="2167352"/>
            <a:ext cx="750219" cy="664172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/>
          <p:nvPr/>
        </p:nvSpPr>
        <p:spPr>
          <a:xfrm>
            <a:off x="2516989" y="3309468"/>
            <a:ext cx="2232248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Afbeelding 2" descr="Afbeelding met tekst, visitekaartje">
            <a:extLst>
              <a:ext uri="{FF2B5EF4-FFF2-40B4-BE49-F238E27FC236}">
                <a16:creationId xmlns:a16="http://schemas.microsoft.com/office/drawing/2014/main" id="{DA3C76B5-7524-556A-AC3B-370509213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0" t="17801" r="8000" b="20600"/>
          <a:stretch/>
        </p:blipFill>
        <p:spPr>
          <a:xfrm>
            <a:off x="3023828" y="176492"/>
            <a:ext cx="3096344" cy="22706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CE1F699-CCEE-7437-2843-B5CFA1E4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76" y="106384"/>
            <a:ext cx="4919336" cy="3689502"/>
          </a:xfrm>
          <a:prstGeom prst="rect">
            <a:avLst/>
          </a:prstGeom>
        </p:spPr>
      </p:pic>
      <p:pic>
        <p:nvPicPr>
          <p:cNvPr id="3" name="Afbeelding 2" descr="Afbeelding met tekst, fles, voedsel, drank&#10;&#10;Automatisch gegenereerde beschrijving">
            <a:extLst>
              <a:ext uri="{FF2B5EF4-FFF2-40B4-BE49-F238E27FC236}">
                <a16:creationId xmlns:a16="http://schemas.microsoft.com/office/drawing/2014/main" id="{A4AACE27-E732-9980-A43A-16F478F3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9662"/>
            <a:ext cx="4361723" cy="32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6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straks is het … ook nog eens aan jullie</a:t>
            </a:r>
            <a:br>
              <a:rPr lang="nl-BE" dirty="0"/>
            </a:br>
            <a:endParaRPr lang="nl-BE" dirty="0"/>
          </a:p>
        </p:txBody>
      </p:sp>
      <p:sp>
        <p:nvSpPr>
          <p:cNvPr id="6" name="Shape 84"/>
          <p:cNvSpPr/>
          <p:nvPr/>
        </p:nvSpPr>
        <p:spPr>
          <a:xfrm>
            <a:off x="4004549" y="24876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9936B0FD-A661-6CD6-4305-5B35D2F9D144}"/>
              </a:ext>
            </a:extLst>
          </p:cNvPr>
          <p:cNvSpPr/>
          <p:nvPr/>
        </p:nvSpPr>
        <p:spPr>
          <a:xfrm>
            <a:off x="4226056" y="48351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8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ECFBF8E4-BA00-7F31-F0DC-F593226D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72362"/>
            <a:ext cx="5318605" cy="33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AutoShape 4" descr="Afbeeldingsresultaat voor li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7" name="Groep 6"/>
          <p:cNvGrpSpPr/>
          <p:nvPr/>
        </p:nvGrpSpPr>
        <p:grpSpPr>
          <a:xfrm>
            <a:off x="6084168" y="483518"/>
            <a:ext cx="2192010" cy="4108954"/>
            <a:chOff x="1299870" y="411510"/>
            <a:chExt cx="2192010" cy="4108954"/>
          </a:xfrm>
        </p:grpSpPr>
        <p:sp>
          <p:nvSpPr>
            <p:cNvPr id="245" name="Shape 245"/>
            <p:cNvSpPr/>
            <p:nvPr/>
          </p:nvSpPr>
          <p:spPr>
            <a:xfrm>
              <a:off x="1299870" y="411510"/>
              <a:ext cx="2192010" cy="4108954"/>
            </a:xfrm>
            <a:custGeom>
              <a:avLst/>
              <a:gdLst/>
              <a:ahLst/>
              <a:cxnLst/>
              <a:rect l="0" t="0" r="0" b="0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431600" y="1131590"/>
              <a:ext cx="1844256" cy="23190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nl-BE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Dinsdag</a:t>
              </a:r>
              <a:endParaRPr lang="en" sz="16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13 september</a:t>
              </a:r>
            </a:p>
            <a:p>
              <a:pPr lvl="0" algn="ctr" rtl="0">
                <a:spcBef>
                  <a:spcPts val="0"/>
                </a:spcBef>
                <a:buNone/>
              </a:pPr>
              <a:endParaRPr lang="en" sz="16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nl-BE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Open vergadering oudercomité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nl-BE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De Parelouders</a:t>
              </a:r>
            </a:p>
            <a:p>
              <a:pPr lvl="0" algn="ctr" rtl="0">
                <a:spcBef>
                  <a:spcPts val="0"/>
                </a:spcBef>
                <a:buNone/>
              </a:pPr>
              <a:endParaRPr lang="nl-BE" sz="16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nl-BE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20u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nl-BE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Opvangzolder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nl-BE" sz="1600" dirty="0">
                  <a:solidFill>
                    <a:srgbClr val="999999"/>
                  </a:solidFill>
                  <a:latin typeface="Sniglet"/>
                  <a:ea typeface="Sniglet"/>
                  <a:cs typeface="Sniglet"/>
                  <a:sym typeface="Sniglet"/>
                </a:rPr>
                <a:t>De Parel</a:t>
              </a:r>
              <a:endParaRPr lang="en" sz="16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2149653" y="343584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400" dirty="0">
                  <a:solidFill>
                    <a:srgbClr val="FFFFFF"/>
                  </a:solidFill>
                </a:rPr>
                <a:t>👍</a:t>
              </a:r>
              <a:endParaRPr lang="nl-BE" sz="2400" dirty="0"/>
            </a:p>
          </p:txBody>
        </p:sp>
      </p:grpSp>
      <p:pic>
        <p:nvPicPr>
          <p:cNvPr id="5" name="Afbeelding 4" descr="Afbeelding met tekst, visitekaartje">
            <a:extLst>
              <a:ext uri="{FF2B5EF4-FFF2-40B4-BE49-F238E27FC236}">
                <a16:creationId xmlns:a16="http://schemas.microsoft.com/office/drawing/2014/main" id="{A03F7B37-BC7F-0B04-A65F-93366C4CA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0" t="17801" r="8000" b="20600"/>
          <a:stretch/>
        </p:blipFill>
        <p:spPr>
          <a:xfrm>
            <a:off x="853393" y="915566"/>
            <a:ext cx="432048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/>
              <a:t>DANK U!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8"/>
            <a:ext cx="6593700" cy="232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-BE" dirty="0">
                <a:solidFill>
                  <a:schemeClr val="lt1"/>
                </a:solidFill>
              </a:rPr>
              <a:t>Vragen? Lid worden? Of hier vrijblijvend meer info over:</a:t>
            </a:r>
            <a:endParaRPr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hlinkClick r:id="rId3"/>
              </a:rPr>
              <a:t>parelouders@ksdh.be</a:t>
            </a:r>
            <a:endParaRPr lang="en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nl-BE" dirty="0">
                <a:solidFill>
                  <a:schemeClr val="lt1"/>
                </a:solidFill>
              </a:rPr>
              <a:t>Gegevens</a:t>
            </a:r>
            <a:r>
              <a:rPr lang="en" dirty="0">
                <a:solidFill>
                  <a:schemeClr val="lt1"/>
                </a:solidFill>
              </a:rPr>
              <a:t> meter of peter van de klas: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nl-BE" dirty="0">
                <a:solidFill>
                  <a:schemeClr val="lt1"/>
                </a:solidFill>
              </a:rPr>
              <a:t>W</a:t>
            </a:r>
            <a:r>
              <a:rPr lang="en" dirty="0">
                <a:solidFill>
                  <a:schemeClr val="lt1"/>
                </a:solidFill>
              </a:rPr>
              <a:t>ordt later gecommuniceerd.</a:t>
            </a:r>
          </a:p>
        </p:txBody>
      </p:sp>
      <p:sp>
        <p:nvSpPr>
          <p:cNvPr id="268" name="Shape 268"/>
          <p:cNvSpPr/>
          <p:nvPr/>
        </p:nvSpPr>
        <p:spPr>
          <a:xfrm>
            <a:off x="4207273" y="603475"/>
            <a:ext cx="687463" cy="69158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we?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07654"/>
            <a:ext cx="8229600" cy="2952328"/>
          </a:xfrm>
        </p:spPr>
        <p:txBody>
          <a:bodyPr/>
          <a:lstStyle/>
          <a:p>
            <a:r>
              <a:rPr lang="nl-BE" dirty="0"/>
              <a:t>Groep van geëngageerde ouders</a:t>
            </a:r>
          </a:p>
          <a:p>
            <a:r>
              <a:rPr lang="nl-BE" dirty="0"/>
              <a:t>Toffe bende</a:t>
            </a:r>
          </a:p>
          <a:p>
            <a:r>
              <a:rPr lang="nl-BE" dirty="0"/>
              <a:t>Aanspreekpunt ouders</a:t>
            </a:r>
          </a:p>
          <a:p>
            <a:r>
              <a:rPr lang="nl-BE" dirty="0"/>
              <a:t>Aanwezig op bijna alle activiteiten</a:t>
            </a:r>
          </a:p>
          <a:p>
            <a:r>
              <a:rPr lang="nl-BE" dirty="0"/>
              <a:t>… </a:t>
            </a:r>
          </a:p>
          <a:p>
            <a:endParaRPr lang="nl-BE" dirty="0"/>
          </a:p>
        </p:txBody>
      </p:sp>
      <p:sp>
        <p:nvSpPr>
          <p:cNvPr id="6" name="Shape 84"/>
          <p:cNvSpPr/>
          <p:nvPr/>
        </p:nvSpPr>
        <p:spPr>
          <a:xfrm>
            <a:off x="4004549" y="24876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325">
            <a:extLst>
              <a:ext uri="{FF2B5EF4-FFF2-40B4-BE49-F238E27FC236}">
                <a16:creationId xmlns:a16="http://schemas.microsoft.com/office/drawing/2014/main" id="{39AB0777-295A-4E4F-E9DB-3B6A471676CE}"/>
              </a:ext>
            </a:extLst>
          </p:cNvPr>
          <p:cNvSpPr/>
          <p:nvPr/>
        </p:nvSpPr>
        <p:spPr>
          <a:xfrm>
            <a:off x="4227389" y="483518"/>
            <a:ext cx="343014" cy="363230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Afbeelding 4" descr="Afbeelding met tekst, visitekaartje">
            <a:extLst>
              <a:ext uri="{FF2B5EF4-FFF2-40B4-BE49-F238E27FC236}">
                <a16:creationId xmlns:a16="http://schemas.microsoft.com/office/drawing/2014/main" id="{4F189861-4583-0169-6987-51CFAAF11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" t="17801" r="8000" b="20600"/>
          <a:stretch/>
        </p:blipFill>
        <p:spPr>
          <a:xfrm>
            <a:off x="6516216" y="162360"/>
            <a:ext cx="2431617" cy="17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BE" dirty="0"/>
              <a:t>W</a:t>
            </a:r>
            <a:r>
              <a:rPr lang="en" dirty="0"/>
              <a:t>at streven we na?</a:t>
            </a:r>
          </a:p>
        </p:txBody>
      </p:sp>
      <p:sp>
        <p:nvSpPr>
          <p:cNvPr id="84" name="Shape 84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363251" y="47643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6948263" y="1324528"/>
            <a:ext cx="1431391" cy="1342978"/>
            <a:chOff x="6948264" y="1620651"/>
            <a:chExt cx="1431391" cy="1342978"/>
          </a:xfrm>
        </p:grpSpPr>
        <p:sp>
          <p:nvSpPr>
            <p:cNvPr id="7" name="Shape 147"/>
            <p:cNvSpPr/>
            <p:nvPr/>
          </p:nvSpPr>
          <p:spPr>
            <a:xfrm>
              <a:off x="6948264" y="1620651"/>
              <a:ext cx="1431391" cy="1342978"/>
            </a:xfrm>
            <a:custGeom>
              <a:avLst/>
              <a:gdLst/>
              <a:ahLst/>
              <a:cxnLst/>
              <a:rect l="0" t="0" r="0" b="0"/>
              <a:pathLst>
                <a:path w="67641" h="69056" extrusionOk="0">
                  <a:moveTo>
                    <a:pt x="49622" y="2736"/>
                  </a:moveTo>
                  <a:lnTo>
                    <a:pt x="49622" y="2736"/>
                  </a:lnTo>
                  <a:lnTo>
                    <a:pt x="49622" y="2736"/>
                  </a:lnTo>
                  <a:close/>
                  <a:moveTo>
                    <a:pt x="59622" y="55565"/>
                  </a:moveTo>
                  <a:lnTo>
                    <a:pt x="59622" y="55565"/>
                  </a:lnTo>
                  <a:lnTo>
                    <a:pt x="59622" y="55565"/>
                  </a:lnTo>
                  <a:close/>
                  <a:moveTo>
                    <a:pt x="35471" y="0"/>
                  </a:moveTo>
                  <a:lnTo>
                    <a:pt x="34433" y="95"/>
                  </a:lnTo>
                  <a:lnTo>
                    <a:pt x="33584" y="189"/>
                  </a:lnTo>
                  <a:lnTo>
                    <a:pt x="32735" y="378"/>
                  </a:lnTo>
                  <a:lnTo>
                    <a:pt x="32169" y="566"/>
                  </a:lnTo>
                  <a:lnTo>
                    <a:pt x="31509" y="472"/>
                  </a:lnTo>
                  <a:lnTo>
                    <a:pt x="30754" y="472"/>
                  </a:lnTo>
                  <a:lnTo>
                    <a:pt x="29339" y="566"/>
                  </a:lnTo>
                  <a:lnTo>
                    <a:pt x="27830" y="849"/>
                  </a:lnTo>
                  <a:lnTo>
                    <a:pt x="26320" y="1321"/>
                  </a:lnTo>
                  <a:lnTo>
                    <a:pt x="24811" y="1981"/>
                  </a:lnTo>
                  <a:lnTo>
                    <a:pt x="23207" y="2736"/>
                  </a:lnTo>
                  <a:lnTo>
                    <a:pt x="21698" y="3585"/>
                  </a:lnTo>
                  <a:lnTo>
                    <a:pt x="20188" y="4623"/>
                  </a:lnTo>
                  <a:lnTo>
                    <a:pt x="18679" y="5661"/>
                  </a:lnTo>
                  <a:lnTo>
                    <a:pt x="17170" y="6793"/>
                  </a:lnTo>
                  <a:lnTo>
                    <a:pt x="15754" y="8019"/>
                  </a:lnTo>
                  <a:lnTo>
                    <a:pt x="14434" y="9151"/>
                  </a:lnTo>
                  <a:lnTo>
                    <a:pt x="11981" y="11510"/>
                  </a:lnTo>
                  <a:lnTo>
                    <a:pt x="10000" y="13774"/>
                  </a:lnTo>
                  <a:lnTo>
                    <a:pt x="7736" y="16981"/>
                  </a:lnTo>
                  <a:lnTo>
                    <a:pt x="8019" y="16321"/>
                  </a:lnTo>
                  <a:lnTo>
                    <a:pt x="8302" y="15660"/>
                  </a:lnTo>
                  <a:lnTo>
                    <a:pt x="7736" y="16604"/>
                  </a:lnTo>
                  <a:lnTo>
                    <a:pt x="7075" y="17642"/>
                  </a:lnTo>
                  <a:lnTo>
                    <a:pt x="7170" y="17830"/>
                  </a:lnTo>
                  <a:lnTo>
                    <a:pt x="6509" y="18868"/>
                  </a:lnTo>
                  <a:lnTo>
                    <a:pt x="7075" y="17359"/>
                  </a:lnTo>
                  <a:lnTo>
                    <a:pt x="6132" y="19057"/>
                  </a:lnTo>
                  <a:lnTo>
                    <a:pt x="5189" y="20849"/>
                  </a:lnTo>
                  <a:lnTo>
                    <a:pt x="4434" y="22736"/>
                  </a:lnTo>
                  <a:lnTo>
                    <a:pt x="3679" y="24622"/>
                  </a:lnTo>
                  <a:lnTo>
                    <a:pt x="2453" y="28490"/>
                  </a:lnTo>
                  <a:lnTo>
                    <a:pt x="1321" y="32169"/>
                  </a:lnTo>
                  <a:lnTo>
                    <a:pt x="1509" y="32264"/>
                  </a:lnTo>
                  <a:lnTo>
                    <a:pt x="1604" y="32453"/>
                  </a:lnTo>
                  <a:lnTo>
                    <a:pt x="1604" y="32641"/>
                  </a:lnTo>
                  <a:lnTo>
                    <a:pt x="1509" y="32924"/>
                  </a:lnTo>
                  <a:lnTo>
                    <a:pt x="1226" y="33396"/>
                  </a:lnTo>
                  <a:lnTo>
                    <a:pt x="1038" y="33585"/>
                  </a:lnTo>
                  <a:lnTo>
                    <a:pt x="1038" y="33773"/>
                  </a:lnTo>
                  <a:lnTo>
                    <a:pt x="1038" y="35000"/>
                  </a:lnTo>
                  <a:lnTo>
                    <a:pt x="849" y="36132"/>
                  </a:lnTo>
                  <a:lnTo>
                    <a:pt x="660" y="37358"/>
                  </a:lnTo>
                  <a:lnTo>
                    <a:pt x="472" y="38867"/>
                  </a:lnTo>
                  <a:lnTo>
                    <a:pt x="283" y="38301"/>
                  </a:lnTo>
                  <a:lnTo>
                    <a:pt x="94" y="39811"/>
                  </a:lnTo>
                  <a:lnTo>
                    <a:pt x="0" y="41509"/>
                  </a:lnTo>
                  <a:lnTo>
                    <a:pt x="94" y="43301"/>
                  </a:lnTo>
                  <a:lnTo>
                    <a:pt x="283" y="44056"/>
                  </a:lnTo>
                  <a:lnTo>
                    <a:pt x="472" y="44622"/>
                  </a:lnTo>
                  <a:lnTo>
                    <a:pt x="566" y="45660"/>
                  </a:lnTo>
                  <a:lnTo>
                    <a:pt x="755" y="46792"/>
                  </a:lnTo>
                  <a:lnTo>
                    <a:pt x="1226" y="48962"/>
                  </a:lnTo>
                  <a:lnTo>
                    <a:pt x="1981" y="51037"/>
                  </a:lnTo>
                  <a:lnTo>
                    <a:pt x="2924" y="53112"/>
                  </a:lnTo>
                  <a:lnTo>
                    <a:pt x="4057" y="55094"/>
                  </a:lnTo>
                  <a:lnTo>
                    <a:pt x="5283" y="56980"/>
                  </a:lnTo>
                  <a:lnTo>
                    <a:pt x="6698" y="58678"/>
                  </a:lnTo>
                  <a:lnTo>
                    <a:pt x="8113" y="60282"/>
                  </a:lnTo>
                  <a:lnTo>
                    <a:pt x="9056" y="61131"/>
                  </a:lnTo>
                  <a:lnTo>
                    <a:pt x="10000" y="61980"/>
                  </a:lnTo>
                  <a:lnTo>
                    <a:pt x="11038" y="62829"/>
                  </a:lnTo>
                  <a:lnTo>
                    <a:pt x="12075" y="63584"/>
                  </a:lnTo>
                  <a:lnTo>
                    <a:pt x="14339" y="64905"/>
                  </a:lnTo>
                  <a:lnTo>
                    <a:pt x="16604" y="66131"/>
                  </a:lnTo>
                  <a:lnTo>
                    <a:pt x="19056" y="67169"/>
                  </a:lnTo>
                  <a:lnTo>
                    <a:pt x="21509" y="67923"/>
                  </a:lnTo>
                  <a:lnTo>
                    <a:pt x="24056" y="68584"/>
                  </a:lnTo>
                  <a:lnTo>
                    <a:pt x="26603" y="69055"/>
                  </a:lnTo>
                  <a:lnTo>
                    <a:pt x="27830" y="69055"/>
                  </a:lnTo>
                  <a:lnTo>
                    <a:pt x="30188" y="68867"/>
                  </a:lnTo>
                  <a:lnTo>
                    <a:pt x="33113" y="68678"/>
                  </a:lnTo>
                  <a:lnTo>
                    <a:pt x="36509" y="68301"/>
                  </a:lnTo>
                  <a:lnTo>
                    <a:pt x="39811" y="67923"/>
                  </a:lnTo>
                  <a:lnTo>
                    <a:pt x="42735" y="67452"/>
                  </a:lnTo>
                  <a:lnTo>
                    <a:pt x="44905" y="66980"/>
                  </a:lnTo>
                  <a:lnTo>
                    <a:pt x="45565" y="66791"/>
                  </a:lnTo>
                  <a:lnTo>
                    <a:pt x="45943" y="66508"/>
                  </a:lnTo>
                  <a:lnTo>
                    <a:pt x="47358" y="65942"/>
                  </a:lnTo>
                  <a:lnTo>
                    <a:pt x="48018" y="65565"/>
                  </a:lnTo>
                  <a:lnTo>
                    <a:pt x="48678" y="65188"/>
                  </a:lnTo>
                  <a:lnTo>
                    <a:pt x="47924" y="65471"/>
                  </a:lnTo>
                  <a:lnTo>
                    <a:pt x="51509" y="62924"/>
                  </a:lnTo>
                  <a:lnTo>
                    <a:pt x="53301" y="61508"/>
                  </a:lnTo>
                  <a:lnTo>
                    <a:pt x="55093" y="59905"/>
                  </a:lnTo>
                  <a:lnTo>
                    <a:pt x="55093" y="59905"/>
                  </a:lnTo>
                  <a:lnTo>
                    <a:pt x="54810" y="60376"/>
                  </a:lnTo>
                  <a:lnTo>
                    <a:pt x="54339" y="60754"/>
                  </a:lnTo>
                  <a:lnTo>
                    <a:pt x="55376" y="59999"/>
                  </a:lnTo>
                  <a:lnTo>
                    <a:pt x="56320" y="59056"/>
                  </a:lnTo>
                  <a:lnTo>
                    <a:pt x="57075" y="58395"/>
                  </a:lnTo>
                  <a:lnTo>
                    <a:pt x="57169" y="58207"/>
                  </a:lnTo>
                  <a:lnTo>
                    <a:pt x="57075" y="58207"/>
                  </a:lnTo>
                  <a:lnTo>
                    <a:pt x="57924" y="57546"/>
                  </a:lnTo>
                  <a:lnTo>
                    <a:pt x="58678" y="56697"/>
                  </a:lnTo>
                  <a:lnTo>
                    <a:pt x="59339" y="55754"/>
                  </a:lnTo>
                  <a:lnTo>
                    <a:pt x="59905" y="54905"/>
                  </a:lnTo>
                  <a:lnTo>
                    <a:pt x="59716" y="54999"/>
                  </a:lnTo>
                  <a:lnTo>
                    <a:pt x="59622" y="54999"/>
                  </a:lnTo>
                  <a:lnTo>
                    <a:pt x="59810" y="54622"/>
                  </a:lnTo>
                  <a:lnTo>
                    <a:pt x="59150" y="55565"/>
                  </a:lnTo>
                  <a:lnTo>
                    <a:pt x="59527" y="55094"/>
                  </a:lnTo>
                  <a:lnTo>
                    <a:pt x="59433" y="55377"/>
                  </a:lnTo>
                  <a:lnTo>
                    <a:pt x="58867" y="56037"/>
                  </a:lnTo>
                  <a:lnTo>
                    <a:pt x="59056" y="55660"/>
                  </a:lnTo>
                  <a:lnTo>
                    <a:pt x="59056" y="55660"/>
                  </a:lnTo>
                  <a:lnTo>
                    <a:pt x="58678" y="56037"/>
                  </a:lnTo>
                  <a:lnTo>
                    <a:pt x="59810" y="54339"/>
                  </a:lnTo>
                  <a:lnTo>
                    <a:pt x="60282" y="53490"/>
                  </a:lnTo>
                  <a:lnTo>
                    <a:pt x="60282" y="53301"/>
                  </a:lnTo>
                  <a:lnTo>
                    <a:pt x="60188" y="53395"/>
                  </a:lnTo>
                  <a:lnTo>
                    <a:pt x="60188" y="53395"/>
                  </a:lnTo>
                  <a:lnTo>
                    <a:pt x="60565" y="52924"/>
                  </a:lnTo>
                  <a:lnTo>
                    <a:pt x="61037" y="52452"/>
                  </a:lnTo>
                  <a:lnTo>
                    <a:pt x="61886" y="51509"/>
                  </a:lnTo>
                  <a:lnTo>
                    <a:pt x="61508" y="52452"/>
                  </a:lnTo>
                  <a:lnTo>
                    <a:pt x="60848" y="53584"/>
                  </a:lnTo>
                  <a:lnTo>
                    <a:pt x="59622" y="55565"/>
                  </a:lnTo>
                  <a:lnTo>
                    <a:pt x="60376" y="54528"/>
                  </a:lnTo>
                  <a:lnTo>
                    <a:pt x="60942" y="53678"/>
                  </a:lnTo>
                  <a:lnTo>
                    <a:pt x="61980" y="51792"/>
                  </a:lnTo>
                  <a:lnTo>
                    <a:pt x="61886" y="51886"/>
                  </a:lnTo>
                  <a:lnTo>
                    <a:pt x="61886" y="51697"/>
                  </a:lnTo>
                  <a:lnTo>
                    <a:pt x="62169" y="51037"/>
                  </a:lnTo>
                  <a:lnTo>
                    <a:pt x="62735" y="49999"/>
                  </a:lnTo>
                  <a:lnTo>
                    <a:pt x="61508" y="51603"/>
                  </a:lnTo>
                  <a:lnTo>
                    <a:pt x="61603" y="51037"/>
                  </a:lnTo>
                  <a:lnTo>
                    <a:pt x="61697" y="50377"/>
                  </a:lnTo>
                  <a:lnTo>
                    <a:pt x="62169" y="48962"/>
                  </a:lnTo>
                  <a:lnTo>
                    <a:pt x="62829" y="47358"/>
                  </a:lnTo>
                  <a:lnTo>
                    <a:pt x="63678" y="45565"/>
                  </a:lnTo>
                  <a:lnTo>
                    <a:pt x="65376" y="42169"/>
                  </a:lnTo>
                  <a:lnTo>
                    <a:pt x="66131" y="40660"/>
                  </a:lnTo>
                  <a:lnTo>
                    <a:pt x="66697" y="39339"/>
                  </a:lnTo>
                  <a:lnTo>
                    <a:pt x="66603" y="39528"/>
                  </a:lnTo>
                  <a:lnTo>
                    <a:pt x="66697" y="39056"/>
                  </a:lnTo>
                  <a:lnTo>
                    <a:pt x="66791" y="38962"/>
                  </a:lnTo>
                  <a:lnTo>
                    <a:pt x="66791" y="39056"/>
                  </a:lnTo>
                  <a:lnTo>
                    <a:pt x="66886" y="38584"/>
                  </a:lnTo>
                  <a:lnTo>
                    <a:pt x="66791" y="38867"/>
                  </a:lnTo>
                  <a:lnTo>
                    <a:pt x="66980" y="38207"/>
                  </a:lnTo>
                  <a:lnTo>
                    <a:pt x="67169" y="37264"/>
                  </a:lnTo>
                  <a:lnTo>
                    <a:pt x="67263" y="36415"/>
                  </a:lnTo>
                  <a:lnTo>
                    <a:pt x="67357" y="36509"/>
                  </a:lnTo>
                  <a:lnTo>
                    <a:pt x="67452" y="36509"/>
                  </a:lnTo>
                  <a:lnTo>
                    <a:pt x="67546" y="35943"/>
                  </a:lnTo>
                  <a:lnTo>
                    <a:pt x="67546" y="34811"/>
                  </a:lnTo>
                  <a:lnTo>
                    <a:pt x="67640" y="31037"/>
                  </a:lnTo>
                  <a:lnTo>
                    <a:pt x="67640" y="28490"/>
                  </a:lnTo>
                  <a:lnTo>
                    <a:pt x="67546" y="27736"/>
                  </a:lnTo>
                  <a:lnTo>
                    <a:pt x="67546" y="27547"/>
                  </a:lnTo>
                  <a:lnTo>
                    <a:pt x="67452" y="27547"/>
                  </a:lnTo>
                  <a:lnTo>
                    <a:pt x="67074" y="26792"/>
                  </a:lnTo>
                  <a:lnTo>
                    <a:pt x="66791" y="25660"/>
                  </a:lnTo>
                  <a:lnTo>
                    <a:pt x="66508" y="24528"/>
                  </a:lnTo>
                  <a:lnTo>
                    <a:pt x="66414" y="23585"/>
                  </a:lnTo>
                  <a:lnTo>
                    <a:pt x="66320" y="23679"/>
                  </a:lnTo>
                  <a:lnTo>
                    <a:pt x="66320" y="23490"/>
                  </a:lnTo>
                  <a:lnTo>
                    <a:pt x="65942" y="22924"/>
                  </a:lnTo>
                  <a:lnTo>
                    <a:pt x="65565" y="22358"/>
                  </a:lnTo>
                  <a:lnTo>
                    <a:pt x="64527" y="21132"/>
                  </a:lnTo>
                  <a:lnTo>
                    <a:pt x="63584" y="19906"/>
                  </a:lnTo>
                  <a:lnTo>
                    <a:pt x="63207" y="19340"/>
                  </a:lnTo>
                  <a:lnTo>
                    <a:pt x="63018" y="18774"/>
                  </a:lnTo>
                  <a:lnTo>
                    <a:pt x="63112" y="18962"/>
                  </a:lnTo>
                  <a:lnTo>
                    <a:pt x="63301" y="19057"/>
                  </a:lnTo>
                  <a:lnTo>
                    <a:pt x="63301" y="19057"/>
                  </a:lnTo>
                  <a:lnTo>
                    <a:pt x="63207" y="18868"/>
                  </a:lnTo>
                  <a:lnTo>
                    <a:pt x="62923" y="18491"/>
                  </a:lnTo>
                  <a:lnTo>
                    <a:pt x="61980" y="17453"/>
                  </a:lnTo>
                  <a:lnTo>
                    <a:pt x="61037" y="16509"/>
                  </a:lnTo>
                  <a:lnTo>
                    <a:pt x="61037" y="16698"/>
                  </a:lnTo>
                  <a:lnTo>
                    <a:pt x="61037" y="16887"/>
                  </a:lnTo>
                  <a:lnTo>
                    <a:pt x="60093" y="15943"/>
                  </a:lnTo>
                  <a:lnTo>
                    <a:pt x="60376" y="16321"/>
                  </a:lnTo>
                  <a:lnTo>
                    <a:pt x="59527" y="15377"/>
                  </a:lnTo>
                  <a:lnTo>
                    <a:pt x="59056" y="14906"/>
                  </a:lnTo>
                  <a:lnTo>
                    <a:pt x="59244" y="14906"/>
                  </a:lnTo>
                  <a:lnTo>
                    <a:pt x="59905" y="15472"/>
                  </a:lnTo>
                  <a:lnTo>
                    <a:pt x="59905" y="15472"/>
                  </a:lnTo>
                  <a:lnTo>
                    <a:pt x="57641" y="13396"/>
                  </a:lnTo>
                  <a:lnTo>
                    <a:pt x="58112" y="13868"/>
                  </a:lnTo>
                  <a:lnTo>
                    <a:pt x="56886" y="13019"/>
                  </a:lnTo>
                  <a:lnTo>
                    <a:pt x="55754" y="12453"/>
                  </a:lnTo>
                  <a:lnTo>
                    <a:pt x="56603" y="13113"/>
                  </a:lnTo>
                  <a:lnTo>
                    <a:pt x="57452" y="13774"/>
                  </a:lnTo>
                  <a:lnTo>
                    <a:pt x="58961" y="15283"/>
                  </a:lnTo>
                  <a:lnTo>
                    <a:pt x="60376" y="16604"/>
                  </a:lnTo>
                  <a:lnTo>
                    <a:pt x="61225" y="17264"/>
                  </a:lnTo>
                  <a:lnTo>
                    <a:pt x="62074" y="17925"/>
                  </a:lnTo>
                  <a:lnTo>
                    <a:pt x="62074" y="17925"/>
                  </a:lnTo>
                  <a:lnTo>
                    <a:pt x="61414" y="17547"/>
                  </a:lnTo>
                  <a:lnTo>
                    <a:pt x="60659" y="16981"/>
                  </a:lnTo>
                  <a:lnTo>
                    <a:pt x="60754" y="17264"/>
                  </a:lnTo>
                  <a:lnTo>
                    <a:pt x="60942" y="17642"/>
                  </a:lnTo>
                  <a:lnTo>
                    <a:pt x="61980" y="19151"/>
                  </a:lnTo>
                  <a:lnTo>
                    <a:pt x="63301" y="20943"/>
                  </a:lnTo>
                  <a:lnTo>
                    <a:pt x="63207" y="20943"/>
                  </a:lnTo>
                  <a:lnTo>
                    <a:pt x="63395" y="21038"/>
                  </a:lnTo>
                  <a:lnTo>
                    <a:pt x="63490" y="21321"/>
                  </a:lnTo>
                  <a:lnTo>
                    <a:pt x="63678" y="21604"/>
                  </a:lnTo>
                  <a:lnTo>
                    <a:pt x="63773" y="21698"/>
                  </a:lnTo>
                  <a:lnTo>
                    <a:pt x="63584" y="21321"/>
                  </a:lnTo>
                  <a:lnTo>
                    <a:pt x="63584" y="21321"/>
                  </a:lnTo>
                  <a:lnTo>
                    <a:pt x="64244" y="22170"/>
                  </a:lnTo>
                  <a:lnTo>
                    <a:pt x="64716" y="22641"/>
                  </a:lnTo>
                  <a:lnTo>
                    <a:pt x="64905" y="22830"/>
                  </a:lnTo>
                  <a:lnTo>
                    <a:pt x="64999" y="22830"/>
                  </a:lnTo>
                  <a:lnTo>
                    <a:pt x="64999" y="22641"/>
                  </a:lnTo>
                  <a:lnTo>
                    <a:pt x="64905" y="22358"/>
                  </a:lnTo>
                  <a:lnTo>
                    <a:pt x="65282" y="23207"/>
                  </a:lnTo>
                  <a:lnTo>
                    <a:pt x="65565" y="24056"/>
                  </a:lnTo>
                  <a:lnTo>
                    <a:pt x="66225" y="25943"/>
                  </a:lnTo>
                  <a:lnTo>
                    <a:pt x="66697" y="27830"/>
                  </a:lnTo>
                  <a:lnTo>
                    <a:pt x="66886" y="28490"/>
                  </a:lnTo>
                  <a:lnTo>
                    <a:pt x="66980" y="28868"/>
                  </a:lnTo>
                  <a:lnTo>
                    <a:pt x="66886" y="28962"/>
                  </a:lnTo>
                  <a:lnTo>
                    <a:pt x="66697" y="28679"/>
                  </a:lnTo>
                  <a:lnTo>
                    <a:pt x="66697" y="29245"/>
                  </a:lnTo>
                  <a:lnTo>
                    <a:pt x="66791" y="29905"/>
                  </a:lnTo>
                  <a:lnTo>
                    <a:pt x="66886" y="29905"/>
                  </a:lnTo>
                  <a:lnTo>
                    <a:pt x="66886" y="30094"/>
                  </a:lnTo>
                  <a:lnTo>
                    <a:pt x="66886" y="30566"/>
                  </a:lnTo>
                  <a:lnTo>
                    <a:pt x="66697" y="30377"/>
                  </a:lnTo>
                  <a:lnTo>
                    <a:pt x="66603" y="30188"/>
                  </a:lnTo>
                  <a:lnTo>
                    <a:pt x="66603" y="30094"/>
                  </a:lnTo>
                  <a:lnTo>
                    <a:pt x="66697" y="29905"/>
                  </a:lnTo>
                  <a:lnTo>
                    <a:pt x="66508" y="28679"/>
                  </a:lnTo>
                  <a:lnTo>
                    <a:pt x="66225" y="27358"/>
                  </a:lnTo>
                  <a:lnTo>
                    <a:pt x="66603" y="30283"/>
                  </a:lnTo>
                  <a:lnTo>
                    <a:pt x="66697" y="31792"/>
                  </a:lnTo>
                  <a:lnTo>
                    <a:pt x="66697" y="33302"/>
                  </a:lnTo>
                  <a:lnTo>
                    <a:pt x="66603" y="34717"/>
                  </a:lnTo>
                  <a:lnTo>
                    <a:pt x="66414" y="36226"/>
                  </a:lnTo>
                  <a:lnTo>
                    <a:pt x="66131" y="37547"/>
                  </a:lnTo>
                  <a:lnTo>
                    <a:pt x="65659" y="38962"/>
                  </a:lnTo>
                  <a:lnTo>
                    <a:pt x="65848" y="38584"/>
                  </a:lnTo>
                  <a:lnTo>
                    <a:pt x="65942" y="38584"/>
                  </a:lnTo>
                  <a:lnTo>
                    <a:pt x="65848" y="39245"/>
                  </a:lnTo>
                  <a:lnTo>
                    <a:pt x="65565" y="40188"/>
                  </a:lnTo>
                  <a:lnTo>
                    <a:pt x="65471" y="40471"/>
                  </a:lnTo>
                  <a:lnTo>
                    <a:pt x="65282" y="40660"/>
                  </a:lnTo>
                  <a:lnTo>
                    <a:pt x="65282" y="40566"/>
                  </a:lnTo>
                  <a:lnTo>
                    <a:pt x="65093" y="41132"/>
                  </a:lnTo>
                  <a:lnTo>
                    <a:pt x="64433" y="43018"/>
                  </a:lnTo>
                  <a:lnTo>
                    <a:pt x="63678" y="45282"/>
                  </a:lnTo>
                  <a:lnTo>
                    <a:pt x="62735" y="47264"/>
                  </a:lnTo>
                  <a:lnTo>
                    <a:pt x="61697" y="49056"/>
                  </a:lnTo>
                  <a:lnTo>
                    <a:pt x="60659" y="50943"/>
                  </a:lnTo>
                  <a:lnTo>
                    <a:pt x="59433" y="52735"/>
                  </a:lnTo>
                  <a:lnTo>
                    <a:pt x="58207" y="54433"/>
                  </a:lnTo>
                  <a:lnTo>
                    <a:pt x="56886" y="56037"/>
                  </a:lnTo>
                  <a:lnTo>
                    <a:pt x="55376" y="57641"/>
                  </a:lnTo>
                  <a:lnTo>
                    <a:pt x="53867" y="59150"/>
                  </a:lnTo>
                  <a:lnTo>
                    <a:pt x="52169" y="60376"/>
                  </a:lnTo>
                  <a:lnTo>
                    <a:pt x="48961" y="62452"/>
                  </a:lnTo>
                  <a:lnTo>
                    <a:pt x="44528" y="65282"/>
                  </a:lnTo>
                  <a:lnTo>
                    <a:pt x="44622" y="65188"/>
                  </a:lnTo>
                  <a:lnTo>
                    <a:pt x="44716" y="65093"/>
                  </a:lnTo>
                  <a:lnTo>
                    <a:pt x="45094" y="64810"/>
                  </a:lnTo>
                  <a:lnTo>
                    <a:pt x="45660" y="64527"/>
                  </a:lnTo>
                  <a:lnTo>
                    <a:pt x="43867" y="65376"/>
                  </a:lnTo>
                  <a:lnTo>
                    <a:pt x="43113" y="65754"/>
                  </a:lnTo>
                  <a:lnTo>
                    <a:pt x="42924" y="65754"/>
                  </a:lnTo>
                  <a:lnTo>
                    <a:pt x="43113" y="65659"/>
                  </a:lnTo>
                  <a:lnTo>
                    <a:pt x="41603" y="66037"/>
                  </a:lnTo>
                  <a:lnTo>
                    <a:pt x="39999" y="66320"/>
                  </a:lnTo>
                  <a:lnTo>
                    <a:pt x="38396" y="66508"/>
                  </a:lnTo>
                  <a:lnTo>
                    <a:pt x="36792" y="66697"/>
                  </a:lnTo>
                  <a:lnTo>
                    <a:pt x="33584" y="66980"/>
                  </a:lnTo>
                  <a:lnTo>
                    <a:pt x="32169" y="67169"/>
                  </a:lnTo>
                  <a:lnTo>
                    <a:pt x="30754" y="67357"/>
                  </a:lnTo>
                  <a:lnTo>
                    <a:pt x="30094" y="67357"/>
                  </a:lnTo>
                  <a:lnTo>
                    <a:pt x="29339" y="67263"/>
                  </a:lnTo>
                  <a:lnTo>
                    <a:pt x="27830" y="66886"/>
                  </a:lnTo>
                  <a:lnTo>
                    <a:pt x="26415" y="66508"/>
                  </a:lnTo>
                  <a:lnTo>
                    <a:pt x="25754" y="66414"/>
                  </a:lnTo>
                  <a:lnTo>
                    <a:pt x="25094" y="66414"/>
                  </a:lnTo>
                  <a:lnTo>
                    <a:pt x="25566" y="66980"/>
                  </a:lnTo>
                  <a:lnTo>
                    <a:pt x="25471" y="67074"/>
                  </a:lnTo>
                  <a:lnTo>
                    <a:pt x="25188" y="66980"/>
                  </a:lnTo>
                  <a:lnTo>
                    <a:pt x="24339" y="66791"/>
                  </a:lnTo>
                  <a:lnTo>
                    <a:pt x="23773" y="66508"/>
                  </a:lnTo>
                  <a:lnTo>
                    <a:pt x="24245" y="66414"/>
                  </a:lnTo>
                  <a:lnTo>
                    <a:pt x="24717" y="66603"/>
                  </a:lnTo>
                  <a:lnTo>
                    <a:pt x="24811" y="66414"/>
                  </a:lnTo>
                  <a:lnTo>
                    <a:pt x="24811" y="66320"/>
                  </a:lnTo>
                  <a:lnTo>
                    <a:pt x="24717" y="66225"/>
                  </a:lnTo>
                  <a:lnTo>
                    <a:pt x="24528" y="66131"/>
                  </a:lnTo>
                  <a:lnTo>
                    <a:pt x="24151" y="66225"/>
                  </a:lnTo>
                  <a:lnTo>
                    <a:pt x="23679" y="66320"/>
                  </a:lnTo>
                  <a:lnTo>
                    <a:pt x="23018" y="66414"/>
                  </a:lnTo>
                  <a:lnTo>
                    <a:pt x="23490" y="66225"/>
                  </a:lnTo>
                  <a:lnTo>
                    <a:pt x="22075" y="65942"/>
                  </a:lnTo>
                  <a:lnTo>
                    <a:pt x="20943" y="65659"/>
                  </a:lnTo>
                  <a:lnTo>
                    <a:pt x="20000" y="65282"/>
                  </a:lnTo>
                  <a:lnTo>
                    <a:pt x="19056" y="64810"/>
                  </a:lnTo>
                  <a:lnTo>
                    <a:pt x="19056" y="64810"/>
                  </a:lnTo>
                  <a:lnTo>
                    <a:pt x="19717" y="64999"/>
                  </a:lnTo>
                  <a:lnTo>
                    <a:pt x="19151" y="64716"/>
                  </a:lnTo>
                  <a:lnTo>
                    <a:pt x="18962" y="64810"/>
                  </a:lnTo>
                  <a:lnTo>
                    <a:pt x="19151" y="64905"/>
                  </a:lnTo>
                  <a:lnTo>
                    <a:pt x="18490" y="64905"/>
                  </a:lnTo>
                  <a:lnTo>
                    <a:pt x="17830" y="64716"/>
                  </a:lnTo>
                  <a:lnTo>
                    <a:pt x="17264" y="64527"/>
                  </a:lnTo>
                  <a:lnTo>
                    <a:pt x="16698" y="64150"/>
                  </a:lnTo>
                  <a:lnTo>
                    <a:pt x="16981" y="64056"/>
                  </a:lnTo>
                  <a:lnTo>
                    <a:pt x="17264" y="64150"/>
                  </a:lnTo>
                  <a:lnTo>
                    <a:pt x="17264" y="64150"/>
                  </a:lnTo>
                  <a:lnTo>
                    <a:pt x="15188" y="63207"/>
                  </a:lnTo>
                  <a:lnTo>
                    <a:pt x="14622" y="62829"/>
                  </a:lnTo>
                  <a:lnTo>
                    <a:pt x="14717" y="62924"/>
                  </a:lnTo>
                  <a:lnTo>
                    <a:pt x="13773" y="62546"/>
                  </a:lnTo>
                  <a:lnTo>
                    <a:pt x="12924" y="62075"/>
                  </a:lnTo>
                  <a:lnTo>
                    <a:pt x="12358" y="61697"/>
                  </a:lnTo>
                  <a:lnTo>
                    <a:pt x="12264" y="61508"/>
                  </a:lnTo>
                  <a:lnTo>
                    <a:pt x="12170" y="61320"/>
                  </a:lnTo>
                  <a:lnTo>
                    <a:pt x="11698" y="60942"/>
                  </a:lnTo>
                  <a:lnTo>
                    <a:pt x="11132" y="60471"/>
                  </a:lnTo>
                  <a:lnTo>
                    <a:pt x="9906" y="59244"/>
                  </a:lnTo>
                  <a:lnTo>
                    <a:pt x="9906" y="59244"/>
                  </a:lnTo>
                  <a:lnTo>
                    <a:pt x="10566" y="59527"/>
                  </a:lnTo>
                  <a:lnTo>
                    <a:pt x="9434" y="58584"/>
                  </a:lnTo>
                  <a:lnTo>
                    <a:pt x="8207" y="57546"/>
                  </a:lnTo>
                  <a:lnTo>
                    <a:pt x="7547" y="56886"/>
                  </a:lnTo>
                  <a:lnTo>
                    <a:pt x="6981" y="56131"/>
                  </a:lnTo>
                  <a:lnTo>
                    <a:pt x="6226" y="55094"/>
                  </a:lnTo>
                  <a:lnTo>
                    <a:pt x="6415" y="55377"/>
                  </a:lnTo>
                  <a:lnTo>
                    <a:pt x="6038" y="54905"/>
                  </a:lnTo>
                  <a:lnTo>
                    <a:pt x="5472" y="54244"/>
                  </a:lnTo>
                  <a:lnTo>
                    <a:pt x="5283" y="53961"/>
                  </a:lnTo>
                  <a:lnTo>
                    <a:pt x="5094" y="53867"/>
                  </a:lnTo>
                  <a:lnTo>
                    <a:pt x="5377" y="54622"/>
                  </a:lnTo>
                  <a:lnTo>
                    <a:pt x="5849" y="55282"/>
                  </a:lnTo>
                  <a:lnTo>
                    <a:pt x="6321" y="55943"/>
                  </a:lnTo>
                  <a:lnTo>
                    <a:pt x="6698" y="56603"/>
                  </a:lnTo>
                  <a:lnTo>
                    <a:pt x="6226" y="56226"/>
                  </a:lnTo>
                  <a:lnTo>
                    <a:pt x="5943" y="55848"/>
                  </a:lnTo>
                  <a:lnTo>
                    <a:pt x="6038" y="56037"/>
                  </a:lnTo>
                  <a:lnTo>
                    <a:pt x="5943" y="55943"/>
                  </a:lnTo>
                  <a:lnTo>
                    <a:pt x="5377" y="55188"/>
                  </a:lnTo>
                  <a:lnTo>
                    <a:pt x="5000" y="54716"/>
                  </a:lnTo>
                  <a:lnTo>
                    <a:pt x="4717" y="54150"/>
                  </a:lnTo>
                  <a:lnTo>
                    <a:pt x="4528" y="53678"/>
                  </a:lnTo>
                  <a:lnTo>
                    <a:pt x="4528" y="53584"/>
                  </a:lnTo>
                  <a:lnTo>
                    <a:pt x="4623" y="53395"/>
                  </a:lnTo>
                  <a:lnTo>
                    <a:pt x="5094" y="54244"/>
                  </a:lnTo>
                  <a:lnTo>
                    <a:pt x="4717" y="53301"/>
                  </a:lnTo>
                  <a:lnTo>
                    <a:pt x="4528" y="53018"/>
                  </a:lnTo>
                  <a:lnTo>
                    <a:pt x="4151" y="52263"/>
                  </a:lnTo>
                  <a:lnTo>
                    <a:pt x="4151" y="52169"/>
                  </a:lnTo>
                  <a:lnTo>
                    <a:pt x="3774" y="51509"/>
                  </a:lnTo>
                  <a:lnTo>
                    <a:pt x="3396" y="50660"/>
                  </a:lnTo>
                  <a:lnTo>
                    <a:pt x="3585" y="51603"/>
                  </a:lnTo>
                  <a:lnTo>
                    <a:pt x="3396" y="51226"/>
                  </a:lnTo>
                  <a:lnTo>
                    <a:pt x="3208" y="50848"/>
                  </a:lnTo>
                  <a:lnTo>
                    <a:pt x="3208" y="50471"/>
                  </a:lnTo>
                  <a:lnTo>
                    <a:pt x="3208" y="50094"/>
                  </a:lnTo>
                  <a:lnTo>
                    <a:pt x="3585" y="50754"/>
                  </a:lnTo>
                  <a:lnTo>
                    <a:pt x="3868" y="51509"/>
                  </a:lnTo>
                  <a:lnTo>
                    <a:pt x="3868" y="51509"/>
                  </a:lnTo>
                  <a:lnTo>
                    <a:pt x="3208" y="49528"/>
                  </a:lnTo>
                  <a:lnTo>
                    <a:pt x="3208" y="49528"/>
                  </a:lnTo>
                  <a:lnTo>
                    <a:pt x="3868" y="50754"/>
                  </a:lnTo>
                  <a:lnTo>
                    <a:pt x="3208" y="48962"/>
                  </a:lnTo>
                  <a:lnTo>
                    <a:pt x="3585" y="49339"/>
                  </a:lnTo>
                  <a:lnTo>
                    <a:pt x="3774" y="49433"/>
                  </a:lnTo>
                  <a:lnTo>
                    <a:pt x="3962" y="49528"/>
                  </a:lnTo>
                  <a:lnTo>
                    <a:pt x="4057" y="49905"/>
                  </a:lnTo>
                  <a:lnTo>
                    <a:pt x="3868" y="48962"/>
                  </a:lnTo>
                  <a:lnTo>
                    <a:pt x="3491" y="47924"/>
                  </a:lnTo>
                  <a:lnTo>
                    <a:pt x="2641" y="45565"/>
                  </a:lnTo>
                  <a:lnTo>
                    <a:pt x="2170" y="43867"/>
                  </a:lnTo>
                  <a:lnTo>
                    <a:pt x="1698" y="41886"/>
                  </a:lnTo>
                  <a:lnTo>
                    <a:pt x="1698" y="41886"/>
                  </a:lnTo>
                  <a:lnTo>
                    <a:pt x="1887" y="42075"/>
                  </a:lnTo>
                  <a:lnTo>
                    <a:pt x="1981" y="41981"/>
                  </a:lnTo>
                  <a:lnTo>
                    <a:pt x="2075" y="42075"/>
                  </a:lnTo>
                  <a:lnTo>
                    <a:pt x="2264" y="42169"/>
                  </a:lnTo>
                  <a:lnTo>
                    <a:pt x="2170" y="40283"/>
                  </a:lnTo>
                  <a:lnTo>
                    <a:pt x="2075" y="38301"/>
                  </a:lnTo>
                  <a:lnTo>
                    <a:pt x="2170" y="36415"/>
                  </a:lnTo>
                  <a:lnTo>
                    <a:pt x="2358" y="35566"/>
                  </a:lnTo>
                  <a:lnTo>
                    <a:pt x="2453" y="34811"/>
                  </a:lnTo>
                  <a:lnTo>
                    <a:pt x="2830" y="32830"/>
                  </a:lnTo>
                  <a:lnTo>
                    <a:pt x="2830" y="33207"/>
                  </a:lnTo>
                  <a:lnTo>
                    <a:pt x="2924" y="33490"/>
                  </a:lnTo>
                  <a:lnTo>
                    <a:pt x="2924" y="32453"/>
                  </a:lnTo>
                  <a:lnTo>
                    <a:pt x="3019" y="31415"/>
                  </a:lnTo>
                  <a:lnTo>
                    <a:pt x="3396" y="29245"/>
                  </a:lnTo>
                  <a:lnTo>
                    <a:pt x="3868" y="27075"/>
                  </a:lnTo>
                  <a:lnTo>
                    <a:pt x="4623" y="25000"/>
                  </a:lnTo>
                  <a:lnTo>
                    <a:pt x="5566" y="22830"/>
                  </a:lnTo>
                  <a:lnTo>
                    <a:pt x="6604" y="20849"/>
                  </a:lnTo>
                  <a:lnTo>
                    <a:pt x="7830" y="18868"/>
                  </a:lnTo>
                  <a:lnTo>
                    <a:pt x="9151" y="16887"/>
                  </a:lnTo>
                  <a:lnTo>
                    <a:pt x="10566" y="15094"/>
                  </a:lnTo>
                  <a:lnTo>
                    <a:pt x="12075" y="13302"/>
                  </a:lnTo>
                  <a:lnTo>
                    <a:pt x="13773" y="11698"/>
                  </a:lnTo>
                  <a:lnTo>
                    <a:pt x="15377" y="10095"/>
                  </a:lnTo>
                  <a:lnTo>
                    <a:pt x="17170" y="8679"/>
                  </a:lnTo>
                  <a:lnTo>
                    <a:pt x="18962" y="7453"/>
                  </a:lnTo>
                  <a:lnTo>
                    <a:pt x="20754" y="6321"/>
                  </a:lnTo>
                  <a:lnTo>
                    <a:pt x="22547" y="5378"/>
                  </a:lnTo>
                  <a:lnTo>
                    <a:pt x="21603" y="6227"/>
                  </a:lnTo>
                  <a:lnTo>
                    <a:pt x="22641" y="5472"/>
                  </a:lnTo>
                  <a:lnTo>
                    <a:pt x="23302" y="5095"/>
                  </a:lnTo>
                  <a:lnTo>
                    <a:pt x="25377" y="4151"/>
                  </a:lnTo>
                  <a:lnTo>
                    <a:pt x="24811" y="4151"/>
                  </a:lnTo>
                  <a:lnTo>
                    <a:pt x="25660" y="3774"/>
                  </a:lnTo>
                  <a:lnTo>
                    <a:pt x="26886" y="3208"/>
                  </a:lnTo>
                  <a:lnTo>
                    <a:pt x="26603" y="3585"/>
                  </a:lnTo>
                  <a:lnTo>
                    <a:pt x="26886" y="3585"/>
                  </a:lnTo>
                  <a:lnTo>
                    <a:pt x="26886" y="3680"/>
                  </a:lnTo>
                  <a:lnTo>
                    <a:pt x="26792" y="3774"/>
                  </a:lnTo>
                  <a:lnTo>
                    <a:pt x="28301" y="3302"/>
                  </a:lnTo>
                  <a:lnTo>
                    <a:pt x="29622" y="2736"/>
                  </a:lnTo>
                  <a:lnTo>
                    <a:pt x="31037" y="2264"/>
                  </a:lnTo>
                  <a:lnTo>
                    <a:pt x="31792" y="2076"/>
                  </a:lnTo>
                  <a:lnTo>
                    <a:pt x="32641" y="1981"/>
                  </a:lnTo>
                  <a:lnTo>
                    <a:pt x="32547" y="2076"/>
                  </a:lnTo>
                  <a:lnTo>
                    <a:pt x="32924" y="1981"/>
                  </a:lnTo>
                  <a:lnTo>
                    <a:pt x="34245" y="1793"/>
                  </a:lnTo>
                  <a:lnTo>
                    <a:pt x="35848" y="1415"/>
                  </a:lnTo>
                  <a:lnTo>
                    <a:pt x="36981" y="1132"/>
                  </a:lnTo>
                  <a:lnTo>
                    <a:pt x="36981" y="1415"/>
                  </a:lnTo>
                  <a:lnTo>
                    <a:pt x="40943" y="1227"/>
                  </a:lnTo>
                  <a:lnTo>
                    <a:pt x="41509" y="1038"/>
                  </a:lnTo>
                  <a:lnTo>
                    <a:pt x="41697" y="1132"/>
                  </a:lnTo>
                  <a:lnTo>
                    <a:pt x="41509" y="1227"/>
                  </a:lnTo>
                  <a:lnTo>
                    <a:pt x="41320" y="1321"/>
                  </a:lnTo>
                  <a:lnTo>
                    <a:pt x="42263" y="1321"/>
                  </a:lnTo>
                  <a:lnTo>
                    <a:pt x="43113" y="1227"/>
                  </a:lnTo>
                  <a:lnTo>
                    <a:pt x="43396" y="1415"/>
                  </a:lnTo>
                  <a:lnTo>
                    <a:pt x="44056" y="1604"/>
                  </a:lnTo>
                  <a:lnTo>
                    <a:pt x="45943" y="2076"/>
                  </a:lnTo>
                  <a:lnTo>
                    <a:pt x="48018" y="2359"/>
                  </a:lnTo>
                  <a:lnTo>
                    <a:pt x="49622" y="2736"/>
                  </a:lnTo>
                  <a:lnTo>
                    <a:pt x="47641" y="1981"/>
                  </a:lnTo>
                  <a:lnTo>
                    <a:pt x="45282" y="1321"/>
                  </a:lnTo>
                  <a:lnTo>
                    <a:pt x="42735" y="755"/>
                  </a:lnTo>
                  <a:lnTo>
                    <a:pt x="40188" y="283"/>
                  </a:lnTo>
                  <a:lnTo>
                    <a:pt x="37735" y="95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Rechthoek 3"/>
            <p:cNvSpPr/>
            <p:nvPr/>
          </p:nvSpPr>
          <p:spPr>
            <a:xfrm>
              <a:off x="7140418" y="2030530"/>
              <a:ext cx="10470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i</a:t>
              </a:r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nspraak</a:t>
              </a:r>
            </a:p>
            <a:p>
              <a:pPr algn="ctr"/>
              <a:r>
                <a:rPr lang="nl-BE" dirty="0">
                  <a:solidFill>
                    <a:srgbClr val="FFFFFF"/>
                  </a:solidFill>
                  <a:latin typeface="Sniglet"/>
                  <a:sym typeface="Sniglet"/>
                </a:rPr>
                <a:t>a</a:t>
              </a:r>
              <a:r>
                <a:rPr lang="en" dirty="0">
                  <a:solidFill>
                    <a:srgbClr val="FFFFFF"/>
                  </a:solidFill>
                  <a:latin typeface="Sniglet"/>
                  <a:sym typeface="Sniglet"/>
                </a:rPr>
                <a:t>lle ouders</a:t>
              </a:r>
              <a:endParaRPr lang="nl-BE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1501087" y="3150240"/>
            <a:ext cx="1459899" cy="1324599"/>
            <a:chOff x="2155306" y="3183754"/>
            <a:chExt cx="1459899" cy="1324599"/>
          </a:xfrm>
        </p:grpSpPr>
        <p:sp>
          <p:nvSpPr>
            <p:cNvPr id="10" name="Shape 147"/>
            <p:cNvSpPr/>
            <p:nvPr/>
          </p:nvSpPr>
          <p:spPr>
            <a:xfrm>
              <a:off x="2155306" y="3183754"/>
              <a:ext cx="1459899" cy="1324599"/>
            </a:xfrm>
            <a:custGeom>
              <a:avLst/>
              <a:gdLst/>
              <a:ahLst/>
              <a:cxnLst/>
              <a:rect l="0" t="0" r="0" b="0"/>
              <a:pathLst>
                <a:path w="67641" h="69056" extrusionOk="0">
                  <a:moveTo>
                    <a:pt x="49622" y="2736"/>
                  </a:moveTo>
                  <a:lnTo>
                    <a:pt x="49622" y="2736"/>
                  </a:lnTo>
                  <a:lnTo>
                    <a:pt x="49622" y="2736"/>
                  </a:lnTo>
                  <a:close/>
                  <a:moveTo>
                    <a:pt x="59622" y="55565"/>
                  </a:moveTo>
                  <a:lnTo>
                    <a:pt x="59622" y="55565"/>
                  </a:lnTo>
                  <a:lnTo>
                    <a:pt x="59622" y="55565"/>
                  </a:lnTo>
                  <a:close/>
                  <a:moveTo>
                    <a:pt x="35471" y="0"/>
                  </a:moveTo>
                  <a:lnTo>
                    <a:pt x="34433" y="95"/>
                  </a:lnTo>
                  <a:lnTo>
                    <a:pt x="33584" y="189"/>
                  </a:lnTo>
                  <a:lnTo>
                    <a:pt x="32735" y="378"/>
                  </a:lnTo>
                  <a:lnTo>
                    <a:pt x="32169" y="566"/>
                  </a:lnTo>
                  <a:lnTo>
                    <a:pt x="31509" y="472"/>
                  </a:lnTo>
                  <a:lnTo>
                    <a:pt x="30754" y="472"/>
                  </a:lnTo>
                  <a:lnTo>
                    <a:pt x="29339" y="566"/>
                  </a:lnTo>
                  <a:lnTo>
                    <a:pt x="27830" y="849"/>
                  </a:lnTo>
                  <a:lnTo>
                    <a:pt x="26320" y="1321"/>
                  </a:lnTo>
                  <a:lnTo>
                    <a:pt x="24811" y="1981"/>
                  </a:lnTo>
                  <a:lnTo>
                    <a:pt x="23207" y="2736"/>
                  </a:lnTo>
                  <a:lnTo>
                    <a:pt x="21698" y="3585"/>
                  </a:lnTo>
                  <a:lnTo>
                    <a:pt x="20188" y="4623"/>
                  </a:lnTo>
                  <a:lnTo>
                    <a:pt x="18679" y="5661"/>
                  </a:lnTo>
                  <a:lnTo>
                    <a:pt x="17170" y="6793"/>
                  </a:lnTo>
                  <a:lnTo>
                    <a:pt x="15754" y="8019"/>
                  </a:lnTo>
                  <a:lnTo>
                    <a:pt x="14434" y="9151"/>
                  </a:lnTo>
                  <a:lnTo>
                    <a:pt x="11981" y="11510"/>
                  </a:lnTo>
                  <a:lnTo>
                    <a:pt x="10000" y="13774"/>
                  </a:lnTo>
                  <a:lnTo>
                    <a:pt x="7736" y="16981"/>
                  </a:lnTo>
                  <a:lnTo>
                    <a:pt x="8019" y="16321"/>
                  </a:lnTo>
                  <a:lnTo>
                    <a:pt x="8302" y="15660"/>
                  </a:lnTo>
                  <a:lnTo>
                    <a:pt x="7736" y="16604"/>
                  </a:lnTo>
                  <a:lnTo>
                    <a:pt x="7075" y="17642"/>
                  </a:lnTo>
                  <a:lnTo>
                    <a:pt x="7170" y="17830"/>
                  </a:lnTo>
                  <a:lnTo>
                    <a:pt x="6509" y="18868"/>
                  </a:lnTo>
                  <a:lnTo>
                    <a:pt x="7075" y="17359"/>
                  </a:lnTo>
                  <a:lnTo>
                    <a:pt x="6132" y="19057"/>
                  </a:lnTo>
                  <a:lnTo>
                    <a:pt x="5189" y="20849"/>
                  </a:lnTo>
                  <a:lnTo>
                    <a:pt x="4434" y="22736"/>
                  </a:lnTo>
                  <a:lnTo>
                    <a:pt x="3679" y="24622"/>
                  </a:lnTo>
                  <a:lnTo>
                    <a:pt x="2453" y="28490"/>
                  </a:lnTo>
                  <a:lnTo>
                    <a:pt x="1321" y="32169"/>
                  </a:lnTo>
                  <a:lnTo>
                    <a:pt x="1509" y="32264"/>
                  </a:lnTo>
                  <a:lnTo>
                    <a:pt x="1604" y="32453"/>
                  </a:lnTo>
                  <a:lnTo>
                    <a:pt x="1604" y="32641"/>
                  </a:lnTo>
                  <a:lnTo>
                    <a:pt x="1509" y="32924"/>
                  </a:lnTo>
                  <a:lnTo>
                    <a:pt x="1226" y="33396"/>
                  </a:lnTo>
                  <a:lnTo>
                    <a:pt x="1038" y="33585"/>
                  </a:lnTo>
                  <a:lnTo>
                    <a:pt x="1038" y="33773"/>
                  </a:lnTo>
                  <a:lnTo>
                    <a:pt x="1038" y="35000"/>
                  </a:lnTo>
                  <a:lnTo>
                    <a:pt x="849" y="36132"/>
                  </a:lnTo>
                  <a:lnTo>
                    <a:pt x="660" y="37358"/>
                  </a:lnTo>
                  <a:lnTo>
                    <a:pt x="472" y="38867"/>
                  </a:lnTo>
                  <a:lnTo>
                    <a:pt x="283" y="38301"/>
                  </a:lnTo>
                  <a:lnTo>
                    <a:pt x="94" y="39811"/>
                  </a:lnTo>
                  <a:lnTo>
                    <a:pt x="0" y="41509"/>
                  </a:lnTo>
                  <a:lnTo>
                    <a:pt x="94" y="43301"/>
                  </a:lnTo>
                  <a:lnTo>
                    <a:pt x="283" y="44056"/>
                  </a:lnTo>
                  <a:lnTo>
                    <a:pt x="472" y="44622"/>
                  </a:lnTo>
                  <a:lnTo>
                    <a:pt x="566" y="45660"/>
                  </a:lnTo>
                  <a:lnTo>
                    <a:pt x="755" y="46792"/>
                  </a:lnTo>
                  <a:lnTo>
                    <a:pt x="1226" y="48962"/>
                  </a:lnTo>
                  <a:lnTo>
                    <a:pt x="1981" y="51037"/>
                  </a:lnTo>
                  <a:lnTo>
                    <a:pt x="2924" y="53112"/>
                  </a:lnTo>
                  <a:lnTo>
                    <a:pt x="4057" y="55094"/>
                  </a:lnTo>
                  <a:lnTo>
                    <a:pt x="5283" y="56980"/>
                  </a:lnTo>
                  <a:lnTo>
                    <a:pt x="6698" y="58678"/>
                  </a:lnTo>
                  <a:lnTo>
                    <a:pt x="8113" y="60282"/>
                  </a:lnTo>
                  <a:lnTo>
                    <a:pt x="9056" y="61131"/>
                  </a:lnTo>
                  <a:lnTo>
                    <a:pt x="10000" y="61980"/>
                  </a:lnTo>
                  <a:lnTo>
                    <a:pt x="11038" y="62829"/>
                  </a:lnTo>
                  <a:lnTo>
                    <a:pt x="12075" y="63584"/>
                  </a:lnTo>
                  <a:lnTo>
                    <a:pt x="14339" y="64905"/>
                  </a:lnTo>
                  <a:lnTo>
                    <a:pt x="16604" y="66131"/>
                  </a:lnTo>
                  <a:lnTo>
                    <a:pt x="19056" y="67169"/>
                  </a:lnTo>
                  <a:lnTo>
                    <a:pt x="21509" y="67923"/>
                  </a:lnTo>
                  <a:lnTo>
                    <a:pt x="24056" y="68584"/>
                  </a:lnTo>
                  <a:lnTo>
                    <a:pt x="26603" y="69055"/>
                  </a:lnTo>
                  <a:lnTo>
                    <a:pt x="27830" y="69055"/>
                  </a:lnTo>
                  <a:lnTo>
                    <a:pt x="30188" y="68867"/>
                  </a:lnTo>
                  <a:lnTo>
                    <a:pt x="33113" y="68678"/>
                  </a:lnTo>
                  <a:lnTo>
                    <a:pt x="36509" y="68301"/>
                  </a:lnTo>
                  <a:lnTo>
                    <a:pt x="39811" y="67923"/>
                  </a:lnTo>
                  <a:lnTo>
                    <a:pt x="42735" y="67452"/>
                  </a:lnTo>
                  <a:lnTo>
                    <a:pt x="44905" y="66980"/>
                  </a:lnTo>
                  <a:lnTo>
                    <a:pt x="45565" y="66791"/>
                  </a:lnTo>
                  <a:lnTo>
                    <a:pt x="45943" y="66508"/>
                  </a:lnTo>
                  <a:lnTo>
                    <a:pt x="47358" y="65942"/>
                  </a:lnTo>
                  <a:lnTo>
                    <a:pt x="48018" y="65565"/>
                  </a:lnTo>
                  <a:lnTo>
                    <a:pt x="48678" y="65188"/>
                  </a:lnTo>
                  <a:lnTo>
                    <a:pt x="47924" y="65471"/>
                  </a:lnTo>
                  <a:lnTo>
                    <a:pt x="51509" y="62924"/>
                  </a:lnTo>
                  <a:lnTo>
                    <a:pt x="53301" y="61508"/>
                  </a:lnTo>
                  <a:lnTo>
                    <a:pt x="55093" y="59905"/>
                  </a:lnTo>
                  <a:lnTo>
                    <a:pt x="55093" y="59905"/>
                  </a:lnTo>
                  <a:lnTo>
                    <a:pt x="54810" y="60376"/>
                  </a:lnTo>
                  <a:lnTo>
                    <a:pt x="54339" y="60754"/>
                  </a:lnTo>
                  <a:lnTo>
                    <a:pt x="55376" y="59999"/>
                  </a:lnTo>
                  <a:lnTo>
                    <a:pt x="56320" y="59056"/>
                  </a:lnTo>
                  <a:lnTo>
                    <a:pt x="57075" y="58395"/>
                  </a:lnTo>
                  <a:lnTo>
                    <a:pt x="57169" y="58207"/>
                  </a:lnTo>
                  <a:lnTo>
                    <a:pt x="57075" y="58207"/>
                  </a:lnTo>
                  <a:lnTo>
                    <a:pt x="57924" y="57546"/>
                  </a:lnTo>
                  <a:lnTo>
                    <a:pt x="58678" y="56697"/>
                  </a:lnTo>
                  <a:lnTo>
                    <a:pt x="59339" y="55754"/>
                  </a:lnTo>
                  <a:lnTo>
                    <a:pt x="59905" y="54905"/>
                  </a:lnTo>
                  <a:lnTo>
                    <a:pt x="59716" y="54999"/>
                  </a:lnTo>
                  <a:lnTo>
                    <a:pt x="59622" y="54999"/>
                  </a:lnTo>
                  <a:lnTo>
                    <a:pt x="59810" y="54622"/>
                  </a:lnTo>
                  <a:lnTo>
                    <a:pt x="59150" y="55565"/>
                  </a:lnTo>
                  <a:lnTo>
                    <a:pt x="59527" y="55094"/>
                  </a:lnTo>
                  <a:lnTo>
                    <a:pt x="59433" y="55377"/>
                  </a:lnTo>
                  <a:lnTo>
                    <a:pt x="58867" y="56037"/>
                  </a:lnTo>
                  <a:lnTo>
                    <a:pt x="59056" y="55660"/>
                  </a:lnTo>
                  <a:lnTo>
                    <a:pt x="59056" y="55660"/>
                  </a:lnTo>
                  <a:lnTo>
                    <a:pt x="58678" y="56037"/>
                  </a:lnTo>
                  <a:lnTo>
                    <a:pt x="59810" y="54339"/>
                  </a:lnTo>
                  <a:lnTo>
                    <a:pt x="60282" y="53490"/>
                  </a:lnTo>
                  <a:lnTo>
                    <a:pt x="60282" y="53301"/>
                  </a:lnTo>
                  <a:lnTo>
                    <a:pt x="60188" y="53395"/>
                  </a:lnTo>
                  <a:lnTo>
                    <a:pt x="60188" y="53395"/>
                  </a:lnTo>
                  <a:lnTo>
                    <a:pt x="60565" y="52924"/>
                  </a:lnTo>
                  <a:lnTo>
                    <a:pt x="61037" y="52452"/>
                  </a:lnTo>
                  <a:lnTo>
                    <a:pt x="61886" y="51509"/>
                  </a:lnTo>
                  <a:lnTo>
                    <a:pt x="61508" y="52452"/>
                  </a:lnTo>
                  <a:lnTo>
                    <a:pt x="60848" y="53584"/>
                  </a:lnTo>
                  <a:lnTo>
                    <a:pt x="59622" y="55565"/>
                  </a:lnTo>
                  <a:lnTo>
                    <a:pt x="60376" y="54528"/>
                  </a:lnTo>
                  <a:lnTo>
                    <a:pt x="60942" y="53678"/>
                  </a:lnTo>
                  <a:lnTo>
                    <a:pt x="61980" y="51792"/>
                  </a:lnTo>
                  <a:lnTo>
                    <a:pt x="61886" y="51886"/>
                  </a:lnTo>
                  <a:lnTo>
                    <a:pt x="61886" y="51697"/>
                  </a:lnTo>
                  <a:lnTo>
                    <a:pt x="62169" y="51037"/>
                  </a:lnTo>
                  <a:lnTo>
                    <a:pt x="62735" y="49999"/>
                  </a:lnTo>
                  <a:lnTo>
                    <a:pt x="61508" y="51603"/>
                  </a:lnTo>
                  <a:lnTo>
                    <a:pt x="61603" y="51037"/>
                  </a:lnTo>
                  <a:lnTo>
                    <a:pt x="61697" y="50377"/>
                  </a:lnTo>
                  <a:lnTo>
                    <a:pt x="62169" y="48962"/>
                  </a:lnTo>
                  <a:lnTo>
                    <a:pt x="62829" y="47358"/>
                  </a:lnTo>
                  <a:lnTo>
                    <a:pt x="63678" y="45565"/>
                  </a:lnTo>
                  <a:lnTo>
                    <a:pt x="65376" y="42169"/>
                  </a:lnTo>
                  <a:lnTo>
                    <a:pt x="66131" y="40660"/>
                  </a:lnTo>
                  <a:lnTo>
                    <a:pt x="66697" y="39339"/>
                  </a:lnTo>
                  <a:lnTo>
                    <a:pt x="66603" y="39528"/>
                  </a:lnTo>
                  <a:lnTo>
                    <a:pt x="66697" y="39056"/>
                  </a:lnTo>
                  <a:lnTo>
                    <a:pt x="66791" y="38962"/>
                  </a:lnTo>
                  <a:lnTo>
                    <a:pt x="66791" y="39056"/>
                  </a:lnTo>
                  <a:lnTo>
                    <a:pt x="66886" y="38584"/>
                  </a:lnTo>
                  <a:lnTo>
                    <a:pt x="66791" y="38867"/>
                  </a:lnTo>
                  <a:lnTo>
                    <a:pt x="66980" y="38207"/>
                  </a:lnTo>
                  <a:lnTo>
                    <a:pt x="67169" y="37264"/>
                  </a:lnTo>
                  <a:lnTo>
                    <a:pt x="67263" y="36415"/>
                  </a:lnTo>
                  <a:lnTo>
                    <a:pt x="67357" y="36509"/>
                  </a:lnTo>
                  <a:lnTo>
                    <a:pt x="67452" y="36509"/>
                  </a:lnTo>
                  <a:lnTo>
                    <a:pt x="67546" y="35943"/>
                  </a:lnTo>
                  <a:lnTo>
                    <a:pt x="67546" y="34811"/>
                  </a:lnTo>
                  <a:lnTo>
                    <a:pt x="67640" y="31037"/>
                  </a:lnTo>
                  <a:lnTo>
                    <a:pt x="67640" y="28490"/>
                  </a:lnTo>
                  <a:lnTo>
                    <a:pt x="67546" y="27736"/>
                  </a:lnTo>
                  <a:lnTo>
                    <a:pt x="67546" y="27547"/>
                  </a:lnTo>
                  <a:lnTo>
                    <a:pt x="67452" y="27547"/>
                  </a:lnTo>
                  <a:lnTo>
                    <a:pt x="67074" y="26792"/>
                  </a:lnTo>
                  <a:lnTo>
                    <a:pt x="66791" y="25660"/>
                  </a:lnTo>
                  <a:lnTo>
                    <a:pt x="66508" y="24528"/>
                  </a:lnTo>
                  <a:lnTo>
                    <a:pt x="66414" y="23585"/>
                  </a:lnTo>
                  <a:lnTo>
                    <a:pt x="66320" y="23679"/>
                  </a:lnTo>
                  <a:lnTo>
                    <a:pt x="66320" y="23490"/>
                  </a:lnTo>
                  <a:lnTo>
                    <a:pt x="65942" y="22924"/>
                  </a:lnTo>
                  <a:lnTo>
                    <a:pt x="65565" y="22358"/>
                  </a:lnTo>
                  <a:lnTo>
                    <a:pt x="64527" y="21132"/>
                  </a:lnTo>
                  <a:lnTo>
                    <a:pt x="63584" y="19906"/>
                  </a:lnTo>
                  <a:lnTo>
                    <a:pt x="63207" y="19340"/>
                  </a:lnTo>
                  <a:lnTo>
                    <a:pt x="63018" y="18774"/>
                  </a:lnTo>
                  <a:lnTo>
                    <a:pt x="63112" y="18962"/>
                  </a:lnTo>
                  <a:lnTo>
                    <a:pt x="63301" y="19057"/>
                  </a:lnTo>
                  <a:lnTo>
                    <a:pt x="63301" y="19057"/>
                  </a:lnTo>
                  <a:lnTo>
                    <a:pt x="63207" y="18868"/>
                  </a:lnTo>
                  <a:lnTo>
                    <a:pt x="62923" y="18491"/>
                  </a:lnTo>
                  <a:lnTo>
                    <a:pt x="61980" y="17453"/>
                  </a:lnTo>
                  <a:lnTo>
                    <a:pt x="61037" y="16509"/>
                  </a:lnTo>
                  <a:lnTo>
                    <a:pt x="61037" y="16698"/>
                  </a:lnTo>
                  <a:lnTo>
                    <a:pt x="61037" y="16887"/>
                  </a:lnTo>
                  <a:lnTo>
                    <a:pt x="60093" y="15943"/>
                  </a:lnTo>
                  <a:lnTo>
                    <a:pt x="60376" y="16321"/>
                  </a:lnTo>
                  <a:lnTo>
                    <a:pt x="59527" y="15377"/>
                  </a:lnTo>
                  <a:lnTo>
                    <a:pt x="59056" y="14906"/>
                  </a:lnTo>
                  <a:lnTo>
                    <a:pt x="59244" y="14906"/>
                  </a:lnTo>
                  <a:lnTo>
                    <a:pt x="59905" y="15472"/>
                  </a:lnTo>
                  <a:lnTo>
                    <a:pt x="59905" y="15472"/>
                  </a:lnTo>
                  <a:lnTo>
                    <a:pt x="57641" y="13396"/>
                  </a:lnTo>
                  <a:lnTo>
                    <a:pt x="58112" y="13868"/>
                  </a:lnTo>
                  <a:lnTo>
                    <a:pt x="56886" y="13019"/>
                  </a:lnTo>
                  <a:lnTo>
                    <a:pt x="55754" y="12453"/>
                  </a:lnTo>
                  <a:lnTo>
                    <a:pt x="56603" y="13113"/>
                  </a:lnTo>
                  <a:lnTo>
                    <a:pt x="57452" y="13774"/>
                  </a:lnTo>
                  <a:lnTo>
                    <a:pt x="58961" y="15283"/>
                  </a:lnTo>
                  <a:lnTo>
                    <a:pt x="60376" y="16604"/>
                  </a:lnTo>
                  <a:lnTo>
                    <a:pt x="61225" y="17264"/>
                  </a:lnTo>
                  <a:lnTo>
                    <a:pt x="62074" y="17925"/>
                  </a:lnTo>
                  <a:lnTo>
                    <a:pt x="62074" y="17925"/>
                  </a:lnTo>
                  <a:lnTo>
                    <a:pt x="61414" y="17547"/>
                  </a:lnTo>
                  <a:lnTo>
                    <a:pt x="60659" y="16981"/>
                  </a:lnTo>
                  <a:lnTo>
                    <a:pt x="60754" y="17264"/>
                  </a:lnTo>
                  <a:lnTo>
                    <a:pt x="60942" y="17642"/>
                  </a:lnTo>
                  <a:lnTo>
                    <a:pt x="61980" y="19151"/>
                  </a:lnTo>
                  <a:lnTo>
                    <a:pt x="63301" y="20943"/>
                  </a:lnTo>
                  <a:lnTo>
                    <a:pt x="63207" y="20943"/>
                  </a:lnTo>
                  <a:lnTo>
                    <a:pt x="63395" y="21038"/>
                  </a:lnTo>
                  <a:lnTo>
                    <a:pt x="63490" y="21321"/>
                  </a:lnTo>
                  <a:lnTo>
                    <a:pt x="63678" y="21604"/>
                  </a:lnTo>
                  <a:lnTo>
                    <a:pt x="63773" y="21698"/>
                  </a:lnTo>
                  <a:lnTo>
                    <a:pt x="63584" y="21321"/>
                  </a:lnTo>
                  <a:lnTo>
                    <a:pt x="63584" y="21321"/>
                  </a:lnTo>
                  <a:lnTo>
                    <a:pt x="64244" y="22170"/>
                  </a:lnTo>
                  <a:lnTo>
                    <a:pt x="64716" y="22641"/>
                  </a:lnTo>
                  <a:lnTo>
                    <a:pt x="64905" y="22830"/>
                  </a:lnTo>
                  <a:lnTo>
                    <a:pt x="64999" y="22830"/>
                  </a:lnTo>
                  <a:lnTo>
                    <a:pt x="64999" y="22641"/>
                  </a:lnTo>
                  <a:lnTo>
                    <a:pt x="64905" y="22358"/>
                  </a:lnTo>
                  <a:lnTo>
                    <a:pt x="65282" y="23207"/>
                  </a:lnTo>
                  <a:lnTo>
                    <a:pt x="65565" y="24056"/>
                  </a:lnTo>
                  <a:lnTo>
                    <a:pt x="66225" y="25943"/>
                  </a:lnTo>
                  <a:lnTo>
                    <a:pt x="66697" y="27830"/>
                  </a:lnTo>
                  <a:lnTo>
                    <a:pt x="66886" y="28490"/>
                  </a:lnTo>
                  <a:lnTo>
                    <a:pt x="66980" y="28868"/>
                  </a:lnTo>
                  <a:lnTo>
                    <a:pt x="66886" y="28962"/>
                  </a:lnTo>
                  <a:lnTo>
                    <a:pt x="66697" y="28679"/>
                  </a:lnTo>
                  <a:lnTo>
                    <a:pt x="66697" y="29245"/>
                  </a:lnTo>
                  <a:lnTo>
                    <a:pt x="66791" y="29905"/>
                  </a:lnTo>
                  <a:lnTo>
                    <a:pt x="66886" y="29905"/>
                  </a:lnTo>
                  <a:lnTo>
                    <a:pt x="66886" y="30094"/>
                  </a:lnTo>
                  <a:lnTo>
                    <a:pt x="66886" y="30566"/>
                  </a:lnTo>
                  <a:lnTo>
                    <a:pt x="66697" y="30377"/>
                  </a:lnTo>
                  <a:lnTo>
                    <a:pt x="66603" y="30188"/>
                  </a:lnTo>
                  <a:lnTo>
                    <a:pt x="66603" y="30094"/>
                  </a:lnTo>
                  <a:lnTo>
                    <a:pt x="66697" y="29905"/>
                  </a:lnTo>
                  <a:lnTo>
                    <a:pt x="66508" y="28679"/>
                  </a:lnTo>
                  <a:lnTo>
                    <a:pt x="66225" y="27358"/>
                  </a:lnTo>
                  <a:lnTo>
                    <a:pt x="66603" y="30283"/>
                  </a:lnTo>
                  <a:lnTo>
                    <a:pt x="66697" y="31792"/>
                  </a:lnTo>
                  <a:lnTo>
                    <a:pt x="66697" y="33302"/>
                  </a:lnTo>
                  <a:lnTo>
                    <a:pt x="66603" y="34717"/>
                  </a:lnTo>
                  <a:lnTo>
                    <a:pt x="66414" y="36226"/>
                  </a:lnTo>
                  <a:lnTo>
                    <a:pt x="66131" y="37547"/>
                  </a:lnTo>
                  <a:lnTo>
                    <a:pt x="65659" y="38962"/>
                  </a:lnTo>
                  <a:lnTo>
                    <a:pt x="65848" y="38584"/>
                  </a:lnTo>
                  <a:lnTo>
                    <a:pt x="65942" y="38584"/>
                  </a:lnTo>
                  <a:lnTo>
                    <a:pt x="65848" y="39245"/>
                  </a:lnTo>
                  <a:lnTo>
                    <a:pt x="65565" y="40188"/>
                  </a:lnTo>
                  <a:lnTo>
                    <a:pt x="65471" y="40471"/>
                  </a:lnTo>
                  <a:lnTo>
                    <a:pt x="65282" y="40660"/>
                  </a:lnTo>
                  <a:lnTo>
                    <a:pt x="65282" y="40566"/>
                  </a:lnTo>
                  <a:lnTo>
                    <a:pt x="65093" y="41132"/>
                  </a:lnTo>
                  <a:lnTo>
                    <a:pt x="64433" y="43018"/>
                  </a:lnTo>
                  <a:lnTo>
                    <a:pt x="63678" y="45282"/>
                  </a:lnTo>
                  <a:lnTo>
                    <a:pt x="62735" y="47264"/>
                  </a:lnTo>
                  <a:lnTo>
                    <a:pt x="61697" y="49056"/>
                  </a:lnTo>
                  <a:lnTo>
                    <a:pt x="60659" y="50943"/>
                  </a:lnTo>
                  <a:lnTo>
                    <a:pt x="59433" y="52735"/>
                  </a:lnTo>
                  <a:lnTo>
                    <a:pt x="58207" y="54433"/>
                  </a:lnTo>
                  <a:lnTo>
                    <a:pt x="56886" y="56037"/>
                  </a:lnTo>
                  <a:lnTo>
                    <a:pt x="55376" y="57641"/>
                  </a:lnTo>
                  <a:lnTo>
                    <a:pt x="53867" y="59150"/>
                  </a:lnTo>
                  <a:lnTo>
                    <a:pt x="52169" y="60376"/>
                  </a:lnTo>
                  <a:lnTo>
                    <a:pt x="48961" y="62452"/>
                  </a:lnTo>
                  <a:lnTo>
                    <a:pt x="44528" y="65282"/>
                  </a:lnTo>
                  <a:lnTo>
                    <a:pt x="44622" y="65188"/>
                  </a:lnTo>
                  <a:lnTo>
                    <a:pt x="44716" y="65093"/>
                  </a:lnTo>
                  <a:lnTo>
                    <a:pt x="45094" y="64810"/>
                  </a:lnTo>
                  <a:lnTo>
                    <a:pt x="45660" y="64527"/>
                  </a:lnTo>
                  <a:lnTo>
                    <a:pt x="43867" y="65376"/>
                  </a:lnTo>
                  <a:lnTo>
                    <a:pt x="43113" y="65754"/>
                  </a:lnTo>
                  <a:lnTo>
                    <a:pt x="42924" y="65754"/>
                  </a:lnTo>
                  <a:lnTo>
                    <a:pt x="43113" y="65659"/>
                  </a:lnTo>
                  <a:lnTo>
                    <a:pt x="41603" y="66037"/>
                  </a:lnTo>
                  <a:lnTo>
                    <a:pt x="39999" y="66320"/>
                  </a:lnTo>
                  <a:lnTo>
                    <a:pt x="38396" y="66508"/>
                  </a:lnTo>
                  <a:lnTo>
                    <a:pt x="36792" y="66697"/>
                  </a:lnTo>
                  <a:lnTo>
                    <a:pt x="33584" y="66980"/>
                  </a:lnTo>
                  <a:lnTo>
                    <a:pt x="32169" y="67169"/>
                  </a:lnTo>
                  <a:lnTo>
                    <a:pt x="30754" y="67357"/>
                  </a:lnTo>
                  <a:lnTo>
                    <a:pt x="30094" y="67357"/>
                  </a:lnTo>
                  <a:lnTo>
                    <a:pt x="29339" y="67263"/>
                  </a:lnTo>
                  <a:lnTo>
                    <a:pt x="27830" y="66886"/>
                  </a:lnTo>
                  <a:lnTo>
                    <a:pt x="26415" y="66508"/>
                  </a:lnTo>
                  <a:lnTo>
                    <a:pt x="25754" y="66414"/>
                  </a:lnTo>
                  <a:lnTo>
                    <a:pt x="25094" y="66414"/>
                  </a:lnTo>
                  <a:lnTo>
                    <a:pt x="25566" y="66980"/>
                  </a:lnTo>
                  <a:lnTo>
                    <a:pt x="25471" y="67074"/>
                  </a:lnTo>
                  <a:lnTo>
                    <a:pt x="25188" y="66980"/>
                  </a:lnTo>
                  <a:lnTo>
                    <a:pt x="24339" y="66791"/>
                  </a:lnTo>
                  <a:lnTo>
                    <a:pt x="23773" y="66508"/>
                  </a:lnTo>
                  <a:lnTo>
                    <a:pt x="24245" y="66414"/>
                  </a:lnTo>
                  <a:lnTo>
                    <a:pt x="24717" y="66603"/>
                  </a:lnTo>
                  <a:lnTo>
                    <a:pt x="24811" y="66414"/>
                  </a:lnTo>
                  <a:lnTo>
                    <a:pt x="24811" y="66320"/>
                  </a:lnTo>
                  <a:lnTo>
                    <a:pt x="24717" y="66225"/>
                  </a:lnTo>
                  <a:lnTo>
                    <a:pt x="24528" y="66131"/>
                  </a:lnTo>
                  <a:lnTo>
                    <a:pt x="24151" y="66225"/>
                  </a:lnTo>
                  <a:lnTo>
                    <a:pt x="23679" y="66320"/>
                  </a:lnTo>
                  <a:lnTo>
                    <a:pt x="23018" y="66414"/>
                  </a:lnTo>
                  <a:lnTo>
                    <a:pt x="23490" y="66225"/>
                  </a:lnTo>
                  <a:lnTo>
                    <a:pt x="22075" y="65942"/>
                  </a:lnTo>
                  <a:lnTo>
                    <a:pt x="20943" y="65659"/>
                  </a:lnTo>
                  <a:lnTo>
                    <a:pt x="20000" y="65282"/>
                  </a:lnTo>
                  <a:lnTo>
                    <a:pt x="19056" y="64810"/>
                  </a:lnTo>
                  <a:lnTo>
                    <a:pt x="19056" y="64810"/>
                  </a:lnTo>
                  <a:lnTo>
                    <a:pt x="19717" y="64999"/>
                  </a:lnTo>
                  <a:lnTo>
                    <a:pt x="19151" y="64716"/>
                  </a:lnTo>
                  <a:lnTo>
                    <a:pt x="18962" y="64810"/>
                  </a:lnTo>
                  <a:lnTo>
                    <a:pt x="19151" y="64905"/>
                  </a:lnTo>
                  <a:lnTo>
                    <a:pt x="18490" y="64905"/>
                  </a:lnTo>
                  <a:lnTo>
                    <a:pt x="17830" y="64716"/>
                  </a:lnTo>
                  <a:lnTo>
                    <a:pt x="17264" y="64527"/>
                  </a:lnTo>
                  <a:lnTo>
                    <a:pt x="16698" y="64150"/>
                  </a:lnTo>
                  <a:lnTo>
                    <a:pt x="16981" y="64056"/>
                  </a:lnTo>
                  <a:lnTo>
                    <a:pt x="17264" y="64150"/>
                  </a:lnTo>
                  <a:lnTo>
                    <a:pt x="17264" y="64150"/>
                  </a:lnTo>
                  <a:lnTo>
                    <a:pt x="15188" y="63207"/>
                  </a:lnTo>
                  <a:lnTo>
                    <a:pt x="14622" y="62829"/>
                  </a:lnTo>
                  <a:lnTo>
                    <a:pt x="14717" y="62924"/>
                  </a:lnTo>
                  <a:lnTo>
                    <a:pt x="13773" y="62546"/>
                  </a:lnTo>
                  <a:lnTo>
                    <a:pt x="12924" y="62075"/>
                  </a:lnTo>
                  <a:lnTo>
                    <a:pt x="12358" y="61697"/>
                  </a:lnTo>
                  <a:lnTo>
                    <a:pt x="12264" y="61508"/>
                  </a:lnTo>
                  <a:lnTo>
                    <a:pt x="12170" y="61320"/>
                  </a:lnTo>
                  <a:lnTo>
                    <a:pt x="11698" y="60942"/>
                  </a:lnTo>
                  <a:lnTo>
                    <a:pt x="11132" y="60471"/>
                  </a:lnTo>
                  <a:lnTo>
                    <a:pt x="9906" y="59244"/>
                  </a:lnTo>
                  <a:lnTo>
                    <a:pt x="9906" y="59244"/>
                  </a:lnTo>
                  <a:lnTo>
                    <a:pt x="10566" y="59527"/>
                  </a:lnTo>
                  <a:lnTo>
                    <a:pt x="9434" y="58584"/>
                  </a:lnTo>
                  <a:lnTo>
                    <a:pt x="8207" y="57546"/>
                  </a:lnTo>
                  <a:lnTo>
                    <a:pt x="7547" y="56886"/>
                  </a:lnTo>
                  <a:lnTo>
                    <a:pt x="6981" y="56131"/>
                  </a:lnTo>
                  <a:lnTo>
                    <a:pt x="6226" y="55094"/>
                  </a:lnTo>
                  <a:lnTo>
                    <a:pt x="6415" y="55377"/>
                  </a:lnTo>
                  <a:lnTo>
                    <a:pt x="6038" y="54905"/>
                  </a:lnTo>
                  <a:lnTo>
                    <a:pt x="5472" y="54244"/>
                  </a:lnTo>
                  <a:lnTo>
                    <a:pt x="5283" y="53961"/>
                  </a:lnTo>
                  <a:lnTo>
                    <a:pt x="5094" y="53867"/>
                  </a:lnTo>
                  <a:lnTo>
                    <a:pt x="5377" y="54622"/>
                  </a:lnTo>
                  <a:lnTo>
                    <a:pt x="5849" y="55282"/>
                  </a:lnTo>
                  <a:lnTo>
                    <a:pt x="6321" y="55943"/>
                  </a:lnTo>
                  <a:lnTo>
                    <a:pt x="6698" y="56603"/>
                  </a:lnTo>
                  <a:lnTo>
                    <a:pt x="6226" y="56226"/>
                  </a:lnTo>
                  <a:lnTo>
                    <a:pt x="5943" y="55848"/>
                  </a:lnTo>
                  <a:lnTo>
                    <a:pt x="6038" y="56037"/>
                  </a:lnTo>
                  <a:lnTo>
                    <a:pt x="5943" y="55943"/>
                  </a:lnTo>
                  <a:lnTo>
                    <a:pt x="5377" y="55188"/>
                  </a:lnTo>
                  <a:lnTo>
                    <a:pt x="5000" y="54716"/>
                  </a:lnTo>
                  <a:lnTo>
                    <a:pt x="4717" y="54150"/>
                  </a:lnTo>
                  <a:lnTo>
                    <a:pt x="4528" y="53678"/>
                  </a:lnTo>
                  <a:lnTo>
                    <a:pt x="4528" y="53584"/>
                  </a:lnTo>
                  <a:lnTo>
                    <a:pt x="4623" y="53395"/>
                  </a:lnTo>
                  <a:lnTo>
                    <a:pt x="5094" y="54244"/>
                  </a:lnTo>
                  <a:lnTo>
                    <a:pt x="4717" y="53301"/>
                  </a:lnTo>
                  <a:lnTo>
                    <a:pt x="4528" y="53018"/>
                  </a:lnTo>
                  <a:lnTo>
                    <a:pt x="4151" y="52263"/>
                  </a:lnTo>
                  <a:lnTo>
                    <a:pt x="4151" y="52169"/>
                  </a:lnTo>
                  <a:lnTo>
                    <a:pt x="3774" y="51509"/>
                  </a:lnTo>
                  <a:lnTo>
                    <a:pt x="3396" y="50660"/>
                  </a:lnTo>
                  <a:lnTo>
                    <a:pt x="3585" y="51603"/>
                  </a:lnTo>
                  <a:lnTo>
                    <a:pt x="3396" y="51226"/>
                  </a:lnTo>
                  <a:lnTo>
                    <a:pt x="3208" y="50848"/>
                  </a:lnTo>
                  <a:lnTo>
                    <a:pt x="3208" y="50471"/>
                  </a:lnTo>
                  <a:lnTo>
                    <a:pt x="3208" y="50094"/>
                  </a:lnTo>
                  <a:lnTo>
                    <a:pt x="3585" y="50754"/>
                  </a:lnTo>
                  <a:lnTo>
                    <a:pt x="3868" y="51509"/>
                  </a:lnTo>
                  <a:lnTo>
                    <a:pt x="3868" y="51509"/>
                  </a:lnTo>
                  <a:lnTo>
                    <a:pt x="3208" y="49528"/>
                  </a:lnTo>
                  <a:lnTo>
                    <a:pt x="3208" y="49528"/>
                  </a:lnTo>
                  <a:lnTo>
                    <a:pt x="3868" y="50754"/>
                  </a:lnTo>
                  <a:lnTo>
                    <a:pt x="3208" y="48962"/>
                  </a:lnTo>
                  <a:lnTo>
                    <a:pt x="3585" y="49339"/>
                  </a:lnTo>
                  <a:lnTo>
                    <a:pt x="3774" y="49433"/>
                  </a:lnTo>
                  <a:lnTo>
                    <a:pt x="3962" y="49528"/>
                  </a:lnTo>
                  <a:lnTo>
                    <a:pt x="4057" y="49905"/>
                  </a:lnTo>
                  <a:lnTo>
                    <a:pt x="3868" y="48962"/>
                  </a:lnTo>
                  <a:lnTo>
                    <a:pt x="3491" y="47924"/>
                  </a:lnTo>
                  <a:lnTo>
                    <a:pt x="2641" y="45565"/>
                  </a:lnTo>
                  <a:lnTo>
                    <a:pt x="2170" y="43867"/>
                  </a:lnTo>
                  <a:lnTo>
                    <a:pt x="1698" y="41886"/>
                  </a:lnTo>
                  <a:lnTo>
                    <a:pt x="1698" y="41886"/>
                  </a:lnTo>
                  <a:lnTo>
                    <a:pt x="1887" y="42075"/>
                  </a:lnTo>
                  <a:lnTo>
                    <a:pt x="1981" y="41981"/>
                  </a:lnTo>
                  <a:lnTo>
                    <a:pt x="2075" y="42075"/>
                  </a:lnTo>
                  <a:lnTo>
                    <a:pt x="2264" y="42169"/>
                  </a:lnTo>
                  <a:lnTo>
                    <a:pt x="2170" y="40283"/>
                  </a:lnTo>
                  <a:lnTo>
                    <a:pt x="2075" y="38301"/>
                  </a:lnTo>
                  <a:lnTo>
                    <a:pt x="2170" y="36415"/>
                  </a:lnTo>
                  <a:lnTo>
                    <a:pt x="2358" y="35566"/>
                  </a:lnTo>
                  <a:lnTo>
                    <a:pt x="2453" y="34811"/>
                  </a:lnTo>
                  <a:lnTo>
                    <a:pt x="2830" y="32830"/>
                  </a:lnTo>
                  <a:lnTo>
                    <a:pt x="2830" y="33207"/>
                  </a:lnTo>
                  <a:lnTo>
                    <a:pt x="2924" y="33490"/>
                  </a:lnTo>
                  <a:lnTo>
                    <a:pt x="2924" y="32453"/>
                  </a:lnTo>
                  <a:lnTo>
                    <a:pt x="3019" y="31415"/>
                  </a:lnTo>
                  <a:lnTo>
                    <a:pt x="3396" y="29245"/>
                  </a:lnTo>
                  <a:lnTo>
                    <a:pt x="3868" y="27075"/>
                  </a:lnTo>
                  <a:lnTo>
                    <a:pt x="4623" y="25000"/>
                  </a:lnTo>
                  <a:lnTo>
                    <a:pt x="5566" y="22830"/>
                  </a:lnTo>
                  <a:lnTo>
                    <a:pt x="6604" y="20849"/>
                  </a:lnTo>
                  <a:lnTo>
                    <a:pt x="7830" y="18868"/>
                  </a:lnTo>
                  <a:lnTo>
                    <a:pt x="9151" y="16887"/>
                  </a:lnTo>
                  <a:lnTo>
                    <a:pt x="10566" y="15094"/>
                  </a:lnTo>
                  <a:lnTo>
                    <a:pt x="12075" y="13302"/>
                  </a:lnTo>
                  <a:lnTo>
                    <a:pt x="13773" y="11698"/>
                  </a:lnTo>
                  <a:lnTo>
                    <a:pt x="15377" y="10095"/>
                  </a:lnTo>
                  <a:lnTo>
                    <a:pt x="17170" y="8679"/>
                  </a:lnTo>
                  <a:lnTo>
                    <a:pt x="18962" y="7453"/>
                  </a:lnTo>
                  <a:lnTo>
                    <a:pt x="20754" y="6321"/>
                  </a:lnTo>
                  <a:lnTo>
                    <a:pt x="22547" y="5378"/>
                  </a:lnTo>
                  <a:lnTo>
                    <a:pt x="21603" y="6227"/>
                  </a:lnTo>
                  <a:lnTo>
                    <a:pt x="22641" y="5472"/>
                  </a:lnTo>
                  <a:lnTo>
                    <a:pt x="23302" y="5095"/>
                  </a:lnTo>
                  <a:lnTo>
                    <a:pt x="25377" y="4151"/>
                  </a:lnTo>
                  <a:lnTo>
                    <a:pt x="24811" y="4151"/>
                  </a:lnTo>
                  <a:lnTo>
                    <a:pt x="25660" y="3774"/>
                  </a:lnTo>
                  <a:lnTo>
                    <a:pt x="26886" y="3208"/>
                  </a:lnTo>
                  <a:lnTo>
                    <a:pt x="26603" y="3585"/>
                  </a:lnTo>
                  <a:lnTo>
                    <a:pt x="26886" y="3585"/>
                  </a:lnTo>
                  <a:lnTo>
                    <a:pt x="26886" y="3680"/>
                  </a:lnTo>
                  <a:lnTo>
                    <a:pt x="26792" y="3774"/>
                  </a:lnTo>
                  <a:lnTo>
                    <a:pt x="28301" y="3302"/>
                  </a:lnTo>
                  <a:lnTo>
                    <a:pt x="29622" y="2736"/>
                  </a:lnTo>
                  <a:lnTo>
                    <a:pt x="31037" y="2264"/>
                  </a:lnTo>
                  <a:lnTo>
                    <a:pt x="31792" y="2076"/>
                  </a:lnTo>
                  <a:lnTo>
                    <a:pt x="32641" y="1981"/>
                  </a:lnTo>
                  <a:lnTo>
                    <a:pt x="32547" y="2076"/>
                  </a:lnTo>
                  <a:lnTo>
                    <a:pt x="32924" y="1981"/>
                  </a:lnTo>
                  <a:lnTo>
                    <a:pt x="34245" y="1793"/>
                  </a:lnTo>
                  <a:lnTo>
                    <a:pt x="35848" y="1415"/>
                  </a:lnTo>
                  <a:lnTo>
                    <a:pt x="36981" y="1132"/>
                  </a:lnTo>
                  <a:lnTo>
                    <a:pt x="36981" y="1415"/>
                  </a:lnTo>
                  <a:lnTo>
                    <a:pt x="40943" y="1227"/>
                  </a:lnTo>
                  <a:lnTo>
                    <a:pt x="41509" y="1038"/>
                  </a:lnTo>
                  <a:lnTo>
                    <a:pt x="41697" y="1132"/>
                  </a:lnTo>
                  <a:lnTo>
                    <a:pt x="41509" y="1227"/>
                  </a:lnTo>
                  <a:lnTo>
                    <a:pt x="41320" y="1321"/>
                  </a:lnTo>
                  <a:lnTo>
                    <a:pt x="42263" y="1321"/>
                  </a:lnTo>
                  <a:lnTo>
                    <a:pt x="43113" y="1227"/>
                  </a:lnTo>
                  <a:lnTo>
                    <a:pt x="43396" y="1415"/>
                  </a:lnTo>
                  <a:lnTo>
                    <a:pt x="44056" y="1604"/>
                  </a:lnTo>
                  <a:lnTo>
                    <a:pt x="45943" y="2076"/>
                  </a:lnTo>
                  <a:lnTo>
                    <a:pt x="48018" y="2359"/>
                  </a:lnTo>
                  <a:lnTo>
                    <a:pt x="49622" y="2736"/>
                  </a:lnTo>
                  <a:lnTo>
                    <a:pt x="47641" y="1981"/>
                  </a:lnTo>
                  <a:lnTo>
                    <a:pt x="45282" y="1321"/>
                  </a:lnTo>
                  <a:lnTo>
                    <a:pt x="42735" y="755"/>
                  </a:lnTo>
                  <a:lnTo>
                    <a:pt x="40188" y="283"/>
                  </a:lnTo>
                  <a:lnTo>
                    <a:pt x="37735" y="95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217444" y="3690531"/>
              <a:ext cx="13356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ondersteuning</a:t>
              </a:r>
              <a:endParaRPr lang="nl-BE" dirty="0"/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5940152" y="3143695"/>
            <a:ext cx="1421427" cy="1259376"/>
            <a:chOff x="5432224" y="3304129"/>
            <a:chExt cx="1421427" cy="1259376"/>
          </a:xfrm>
        </p:grpSpPr>
        <p:sp>
          <p:nvSpPr>
            <p:cNvPr id="14" name="Shape 147"/>
            <p:cNvSpPr/>
            <p:nvPr/>
          </p:nvSpPr>
          <p:spPr>
            <a:xfrm>
              <a:off x="5432224" y="3304129"/>
              <a:ext cx="1421427" cy="1259376"/>
            </a:xfrm>
            <a:custGeom>
              <a:avLst/>
              <a:gdLst/>
              <a:ahLst/>
              <a:cxnLst/>
              <a:rect l="0" t="0" r="0" b="0"/>
              <a:pathLst>
                <a:path w="67641" h="69056" extrusionOk="0">
                  <a:moveTo>
                    <a:pt x="49622" y="2736"/>
                  </a:moveTo>
                  <a:lnTo>
                    <a:pt x="49622" y="2736"/>
                  </a:lnTo>
                  <a:lnTo>
                    <a:pt x="49622" y="2736"/>
                  </a:lnTo>
                  <a:close/>
                  <a:moveTo>
                    <a:pt x="59622" y="55565"/>
                  </a:moveTo>
                  <a:lnTo>
                    <a:pt x="59622" y="55565"/>
                  </a:lnTo>
                  <a:lnTo>
                    <a:pt x="59622" y="55565"/>
                  </a:lnTo>
                  <a:close/>
                  <a:moveTo>
                    <a:pt x="35471" y="0"/>
                  </a:moveTo>
                  <a:lnTo>
                    <a:pt x="34433" y="95"/>
                  </a:lnTo>
                  <a:lnTo>
                    <a:pt x="33584" y="189"/>
                  </a:lnTo>
                  <a:lnTo>
                    <a:pt x="32735" y="378"/>
                  </a:lnTo>
                  <a:lnTo>
                    <a:pt x="32169" y="566"/>
                  </a:lnTo>
                  <a:lnTo>
                    <a:pt x="31509" y="472"/>
                  </a:lnTo>
                  <a:lnTo>
                    <a:pt x="30754" y="472"/>
                  </a:lnTo>
                  <a:lnTo>
                    <a:pt x="29339" y="566"/>
                  </a:lnTo>
                  <a:lnTo>
                    <a:pt x="27830" y="849"/>
                  </a:lnTo>
                  <a:lnTo>
                    <a:pt x="26320" y="1321"/>
                  </a:lnTo>
                  <a:lnTo>
                    <a:pt x="24811" y="1981"/>
                  </a:lnTo>
                  <a:lnTo>
                    <a:pt x="23207" y="2736"/>
                  </a:lnTo>
                  <a:lnTo>
                    <a:pt x="21698" y="3585"/>
                  </a:lnTo>
                  <a:lnTo>
                    <a:pt x="20188" y="4623"/>
                  </a:lnTo>
                  <a:lnTo>
                    <a:pt x="18679" y="5661"/>
                  </a:lnTo>
                  <a:lnTo>
                    <a:pt x="17170" y="6793"/>
                  </a:lnTo>
                  <a:lnTo>
                    <a:pt x="15754" y="8019"/>
                  </a:lnTo>
                  <a:lnTo>
                    <a:pt x="14434" y="9151"/>
                  </a:lnTo>
                  <a:lnTo>
                    <a:pt x="11981" y="11510"/>
                  </a:lnTo>
                  <a:lnTo>
                    <a:pt x="10000" y="13774"/>
                  </a:lnTo>
                  <a:lnTo>
                    <a:pt x="7736" y="16981"/>
                  </a:lnTo>
                  <a:lnTo>
                    <a:pt x="8019" y="16321"/>
                  </a:lnTo>
                  <a:lnTo>
                    <a:pt x="8302" y="15660"/>
                  </a:lnTo>
                  <a:lnTo>
                    <a:pt x="7736" y="16604"/>
                  </a:lnTo>
                  <a:lnTo>
                    <a:pt x="7075" y="17642"/>
                  </a:lnTo>
                  <a:lnTo>
                    <a:pt x="7170" y="17830"/>
                  </a:lnTo>
                  <a:lnTo>
                    <a:pt x="6509" y="18868"/>
                  </a:lnTo>
                  <a:lnTo>
                    <a:pt x="7075" y="17359"/>
                  </a:lnTo>
                  <a:lnTo>
                    <a:pt x="6132" y="19057"/>
                  </a:lnTo>
                  <a:lnTo>
                    <a:pt x="5189" y="20849"/>
                  </a:lnTo>
                  <a:lnTo>
                    <a:pt x="4434" y="22736"/>
                  </a:lnTo>
                  <a:lnTo>
                    <a:pt x="3679" y="24622"/>
                  </a:lnTo>
                  <a:lnTo>
                    <a:pt x="2453" y="28490"/>
                  </a:lnTo>
                  <a:lnTo>
                    <a:pt x="1321" y="32169"/>
                  </a:lnTo>
                  <a:lnTo>
                    <a:pt x="1509" y="32264"/>
                  </a:lnTo>
                  <a:lnTo>
                    <a:pt x="1604" y="32453"/>
                  </a:lnTo>
                  <a:lnTo>
                    <a:pt x="1604" y="32641"/>
                  </a:lnTo>
                  <a:lnTo>
                    <a:pt x="1509" y="32924"/>
                  </a:lnTo>
                  <a:lnTo>
                    <a:pt x="1226" y="33396"/>
                  </a:lnTo>
                  <a:lnTo>
                    <a:pt x="1038" y="33585"/>
                  </a:lnTo>
                  <a:lnTo>
                    <a:pt x="1038" y="33773"/>
                  </a:lnTo>
                  <a:lnTo>
                    <a:pt x="1038" y="35000"/>
                  </a:lnTo>
                  <a:lnTo>
                    <a:pt x="849" y="36132"/>
                  </a:lnTo>
                  <a:lnTo>
                    <a:pt x="660" y="37358"/>
                  </a:lnTo>
                  <a:lnTo>
                    <a:pt x="472" y="38867"/>
                  </a:lnTo>
                  <a:lnTo>
                    <a:pt x="283" y="38301"/>
                  </a:lnTo>
                  <a:lnTo>
                    <a:pt x="94" y="39811"/>
                  </a:lnTo>
                  <a:lnTo>
                    <a:pt x="0" y="41509"/>
                  </a:lnTo>
                  <a:lnTo>
                    <a:pt x="94" y="43301"/>
                  </a:lnTo>
                  <a:lnTo>
                    <a:pt x="283" y="44056"/>
                  </a:lnTo>
                  <a:lnTo>
                    <a:pt x="472" y="44622"/>
                  </a:lnTo>
                  <a:lnTo>
                    <a:pt x="566" y="45660"/>
                  </a:lnTo>
                  <a:lnTo>
                    <a:pt x="755" y="46792"/>
                  </a:lnTo>
                  <a:lnTo>
                    <a:pt x="1226" y="48962"/>
                  </a:lnTo>
                  <a:lnTo>
                    <a:pt x="1981" y="51037"/>
                  </a:lnTo>
                  <a:lnTo>
                    <a:pt x="2924" y="53112"/>
                  </a:lnTo>
                  <a:lnTo>
                    <a:pt x="4057" y="55094"/>
                  </a:lnTo>
                  <a:lnTo>
                    <a:pt x="5283" y="56980"/>
                  </a:lnTo>
                  <a:lnTo>
                    <a:pt x="6698" y="58678"/>
                  </a:lnTo>
                  <a:lnTo>
                    <a:pt x="8113" y="60282"/>
                  </a:lnTo>
                  <a:lnTo>
                    <a:pt x="9056" y="61131"/>
                  </a:lnTo>
                  <a:lnTo>
                    <a:pt x="10000" y="61980"/>
                  </a:lnTo>
                  <a:lnTo>
                    <a:pt x="11038" y="62829"/>
                  </a:lnTo>
                  <a:lnTo>
                    <a:pt x="12075" y="63584"/>
                  </a:lnTo>
                  <a:lnTo>
                    <a:pt x="14339" y="64905"/>
                  </a:lnTo>
                  <a:lnTo>
                    <a:pt x="16604" y="66131"/>
                  </a:lnTo>
                  <a:lnTo>
                    <a:pt x="19056" y="67169"/>
                  </a:lnTo>
                  <a:lnTo>
                    <a:pt x="21509" y="67923"/>
                  </a:lnTo>
                  <a:lnTo>
                    <a:pt x="24056" y="68584"/>
                  </a:lnTo>
                  <a:lnTo>
                    <a:pt x="26603" y="69055"/>
                  </a:lnTo>
                  <a:lnTo>
                    <a:pt x="27830" y="69055"/>
                  </a:lnTo>
                  <a:lnTo>
                    <a:pt x="30188" y="68867"/>
                  </a:lnTo>
                  <a:lnTo>
                    <a:pt x="33113" y="68678"/>
                  </a:lnTo>
                  <a:lnTo>
                    <a:pt x="36509" y="68301"/>
                  </a:lnTo>
                  <a:lnTo>
                    <a:pt x="39811" y="67923"/>
                  </a:lnTo>
                  <a:lnTo>
                    <a:pt x="42735" y="67452"/>
                  </a:lnTo>
                  <a:lnTo>
                    <a:pt x="44905" y="66980"/>
                  </a:lnTo>
                  <a:lnTo>
                    <a:pt x="45565" y="66791"/>
                  </a:lnTo>
                  <a:lnTo>
                    <a:pt x="45943" y="66508"/>
                  </a:lnTo>
                  <a:lnTo>
                    <a:pt x="47358" y="65942"/>
                  </a:lnTo>
                  <a:lnTo>
                    <a:pt x="48018" y="65565"/>
                  </a:lnTo>
                  <a:lnTo>
                    <a:pt x="48678" y="65188"/>
                  </a:lnTo>
                  <a:lnTo>
                    <a:pt x="47924" y="65471"/>
                  </a:lnTo>
                  <a:lnTo>
                    <a:pt x="51509" y="62924"/>
                  </a:lnTo>
                  <a:lnTo>
                    <a:pt x="53301" y="61508"/>
                  </a:lnTo>
                  <a:lnTo>
                    <a:pt x="55093" y="59905"/>
                  </a:lnTo>
                  <a:lnTo>
                    <a:pt x="55093" y="59905"/>
                  </a:lnTo>
                  <a:lnTo>
                    <a:pt x="54810" y="60376"/>
                  </a:lnTo>
                  <a:lnTo>
                    <a:pt x="54339" y="60754"/>
                  </a:lnTo>
                  <a:lnTo>
                    <a:pt x="55376" y="59999"/>
                  </a:lnTo>
                  <a:lnTo>
                    <a:pt x="56320" y="59056"/>
                  </a:lnTo>
                  <a:lnTo>
                    <a:pt x="57075" y="58395"/>
                  </a:lnTo>
                  <a:lnTo>
                    <a:pt x="57169" y="58207"/>
                  </a:lnTo>
                  <a:lnTo>
                    <a:pt x="57075" y="58207"/>
                  </a:lnTo>
                  <a:lnTo>
                    <a:pt x="57924" y="57546"/>
                  </a:lnTo>
                  <a:lnTo>
                    <a:pt x="58678" y="56697"/>
                  </a:lnTo>
                  <a:lnTo>
                    <a:pt x="59339" y="55754"/>
                  </a:lnTo>
                  <a:lnTo>
                    <a:pt x="59905" y="54905"/>
                  </a:lnTo>
                  <a:lnTo>
                    <a:pt x="59716" y="54999"/>
                  </a:lnTo>
                  <a:lnTo>
                    <a:pt x="59622" y="54999"/>
                  </a:lnTo>
                  <a:lnTo>
                    <a:pt x="59810" y="54622"/>
                  </a:lnTo>
                  <a:lnTo>
                    <a:pt x="59150" y="55565"/>
                  </a:lnTo>
                  <a:lnTo>
                    <a:pt x="59527" y="55094"/>
                  </a:lnTo>
                  <a:lnTo>
                    <a:pt x="59433" y="55377"/>
                  </a:lnTo>
                  <a:lnTo>
                    <a:pt x="58867" y="56037"/>
                  </a:lnTo>
                  <a:lnTo>
                    <a:pt x="59056" y="55660"/>
                  </a:lnTo>
                  <a:lnTo>
                    <a:pt x="59056" y="55660"/>
                  </a:lnTo>
                  <a:lnTo>
                    <a:pt x="58678" y="56037"/>
                  </a:lnTo>
                  <a:lnTo>
                    <a:pt x="59810" y="54339"/>
                  </a:lnTo>
                  <a:lnTo>
                    <a:pt x="60282" y="53490"/>
                  </a:lnTo>
                  <a:lnTo>
                    <a:pt x="60282" y="53301"/>
                  </a:lnTo>
                  <a:lnTo>
                    <a:pt x="60188" y="53395"/>
                  </a:lnTo>
                  <a:lnTo>
                    <a:pt x="60188" y="53395"/>
                  </a:lnTo>
                  <a:lnTo>
                    <a:pt x="60565" y="52924"/>
                  </a:lnTo>
                  <a:lnTo>
                    <a:pt x="61037" y="52452"/>
                  </a:lnTo>
                  <a:lnTo>
                    <a:pt x="61886" y="51509"/>
                  </a:lnTo>
                  <a:lnTo>
                    <a:pt x="61508" y="52452"/>
                  </a:lnTo>
                  <a:lnTo>
                    <a:pt x="60848" y="53584"/>
                  </a:lnTo>
                  <a:lnTo>
                    <a:pt x="59622" y="55565"/>
                  </a:lnTo>
                  <a:lnTo>
                    <a:pt x="60376" y="54528"/>
                  </a:lnTo>
                  <a:lnTo>
                    <a:pt x="60942" y="53678"/>
                  </a:lnTo>
                  <a:lnTo>
                    <a:pt x="61980" y="51792"/>
                  </a:lnTo>
                  <a:lnTo>
                    <a:pt x="61886" y="51886"/>
                  </a:lnTo>
                  <a:lnTo>
                    <a:pt x="61886" y="51697"/>
                  </a:lnTo>
                  <a:lnTo>
                    <a:pt x="62169" y="51037"/>
                  </a:lnTo>
                  <a:lnTo>
                    <a:pt x="62735" y="49999"/>
                  </a:lnTo>
                  <a:lnTo>
                    <a:pt x="61508" y="51603"/>
                  </a:lnTo>
                  <a:lnTo>
                    <a:pt x="61603" y="51037"/>
                  </a:lnTo>
                  <a:lnTo>
                    <a:pt x="61697" y="50377"/>
                  </a:lnTo>
                  <a:lnTo>
                    <a:pt x="62169" y="48962"/>
                  </a:lnTo>
                  <a:lnTo>
                    <a:pt x="62829" y="47358"/>
                  </a:lnTo>
                  <a:lnTo>
                    <a:pt x="63678" y="45565"/>
                  </a:lnTo>
                  <a:lnTo>
                    <a:pt x="65376" y="42169"/>
                  </a:lnTo>
                  <a:lnTo>
                    <a:pt x="66131" y="40660"/>
                  </a:lnTo>
                  <a:lnTo>
                    <a:pt x="66697" y="39339"/>
                  </a:lnTo>
                  <a:lnTo>
                    <a:pt x="66603" y="39528"/>
                  </a:lnTo>
                  <a:lnTo>
                    <a:pt x="66697" y="39056"/>
                  </a:lnTo>
                  <a:lnTo>
                    <a:pt x="66791" y="38962"/>
                  </a:lnTo>
                  <a:lnTo>
                    <a:pt x="66791" y="39056"/>
                  </a:lnTo>
                  <a:lnTo>
                    <a:pt x="66886" y="38584"/>
                  </a:lnTo>
                  <a:lnTo>
                    <a:pt x="66791" y="38867"/>
                  </a:lnTo>
                  <a:lnTo>
                    <a:pt x="66980" y="38207"/>
                  </a:lnTo>
                  <a:lnTo>
                    <a:pt x="67169" y="37264"/>
                  </a:lnTo>
                  <a:lnTo>
                    <a:pt x="67263" y="36415"/>
                  </a:lnTo>
                  <a:lnTo>
                    <a:pt x="67357" y="36509"/>
                  </a:lnTo>
                  <a:lnTo>
                    <a:pt x="67452" y="36509"/>
                  </a:lnTo>
                  <a:lnTo>
                    <a:pt x="67546" y="35943"/>
                  </a:lnTo>
                  <a:lnTo>
                    <a:pt x="67546" y="34811"/>
                  </a:lnTo>
                  <a:lnTo>
                    <a:pt x="67640" y="31037"/>
                  </a:lnTo>
                  <a:lnTo>
                    <a:pt x="67640" y="28490"/>
                  </a:lnTo>
                  <a:lnTo>
                    <a:pt x="67546" y="27736"/>
                  </a:lnTo>
                  <a:lnTo>
                    <a:pt x="67546" y="27547"/>
                  </a:lnTo>
                  <a:lnTo>
                    <a:pt x="67452" y="27547"/>
                  </a:lnTo>
                  <a:lnTo>
                    <a:pt x="67074" y="26792"/>
                  </a:lnTo>
                  <a:lnTo>
                    <a:pt x="66791" y="25660"/>
                  </a:lnTo>
                  <a:lnTo>
                    <a:pt x="66508" y="24528"/>
                  </a:lnTo>
                  <a:lnTo>
                    <a:pt x="66414" y="23585"/>
                  </a:lnTo>
                  <a:lnTo>
                    <a:pt x="66320" y="23679"/>
                  </a:lnTo>
                  <a:lnTo>
                    <a:pt x="66320" y="23490"/>
                  </a:lnTo>
                  <a:lnTo>
                    <a:pt x="65942" y="22924"/>
                  </a:lnTo>
                  <a:lnTo>
                    <a:pt x="65565" y="22358"/>
                  </a:lnTo>
                  <a:lnTo>
                    <a:pt x="64527" y="21132"/>
                  </a:lnTo>
                  <a:lnTo>
                    <a:pt x="63584" y="19906"/>
                  </a:lnTo>
                  <a:lnTo>
                    <a:pt x="63207" y="19340"/>
                  </a:lnTo>
                  <a:lnTo>
                    <a:pt x="63018" y="18774"/>
                  </a:lnTo>
                  <a:lnTo>
                    <a:pt x="63112" y="18962"/>
                  </a:lnTo>
                  <a:lnTo>
                    <a:pt x="63301" y="19057"/>
                  </a:lnTo>
                  <a:lnTo>
                    <a:pt x="63301" y="19057"/>
                  </a:lnTo>
                  <a:lnTo>
                    <a:pt x="63207" y="18868"/>
                  </a:lnTo>
                  <a:lnTo>
                    <a:pt x="62923" y="18491"/>
                  </a:lnTo>
                  <a:lnTo>
                    <a:pt x="61980" y="17453"/>
                  </a:lnTo>
                  <a:lnTo>
                    <a:pt x="61037" y="16509"/>
                  </a:lnTo>
                  <a:lnTo>
                    <a:pt x="61037" y="16698"/>
                  </a:lnTo>
                  <a:lnTo>
                    <a:pt x="61037" y="16887"/>
                  </a:lnTo>
                  <a:lnTo>
                    <a:pt x="60093" y="15943"/>
                  </a:lnTo>
                  <a:lnTo>
                    <a:pt x="60376" y="16321"/>
                  </a:lnTo>
                  <a:lnTo>
                    <a:pt x="59527" y="15377"/>
                  </a:lnTo>
                  <a:lnTo>
                    <a:pt x="59056" y="14906"/>
                  </a:lnTo>
                  <a:lnTo>
                    <a:pt x="59244" y="14906"/>
                  </a:lnTo>
                  <a:lnTo>
                    <a:pt x="59905" y="15472"/>
                  </a:lnTo>
                  <a:lnTo>
                    <a:pt x="59905" y="15472"/>
                  </a:lnTo>
                  <a:lnTo>
                    <a:pt x="57641" y="13396"/>
                  </a:lnTo>
                  <a:lnTo>
                    <a:pt x="58112" y="13868"/>
                  </a:lnTo>
                  <a:lnTo>
                    <a:pt x="56886" y="13019"/>
                  </a:lnTo>
                  <a:lnTo>
                    <a:pt x="55754" y="12453"/>
                  </a:lnTo>
                  <a:lnTo>
                    <a:pt x="56603" y="13113"/>
                  </a:lnTo>
                  <a:lnTo>
                    <a:pt x="57452" y="13774"/>
                  </a:lnTo>
                  <a:lnTo>
                    <a:pt x="58961" y="15283"/>
                  </a:lnTo>
                  <a:lnTo>
                    <a:pt x="60376" y="16604"/>
                  </a:lnTo>
                  <a:lnTo>
                    <a:pt x="61225" y="17264"/>
                  </a:lnTo>
                  <a:lnTo>
                    <a:pt x="62074" y="17925"/>
                  </a:lnTo>
                  <a:lnTo>
                    <a:pt x="62074" y="17925"/>
                  </a:lnTo>
                  <a:lnTo>
                    <a:pt x="61414" y="17547"/>
                  </a:lnTo>
                  <a:lnTo>
                    <a:pt x="60659" y="16981"/>
                  </a:lnTo>
                  <a:lnTo>
                    <a:pt x="60754" y="17264"/>
                  </a:lnTo>
                  <a:lnTo>
                    <a:pt x="60942" y="17642"/>
                  </a:lnTo>
                  <a:lnTo>
                    <a:pt x="61980" y="19151"/>
                  </a:lnTo>
                  <a:lnTo>
                    <a:pt x="63301" y="20943"/>
                  </a:lnTo>
                  <a:lnTo>
                    <a:pt x="63207" y="20943"/>
                  </a:lnTo>
                  <a:lnTo>
                    <a:pt x="63395" y="21038"/>
                  </a:lnTo>
                  <a:lnTo>
                    <a:pt x="63490" y="21321"/>
                  </a:lnTo>
                  <a:lnTo>
                    <a:pt x="63678" y="21604"/>
                  </a:lnTo>
                  <a:lnTo>
                    <a:pt x="63773" y="21698"/>
                  </a:lnTo>
                  <a:lnTo>
                    <a:pt x="63584" y="21321"/>
                  </a:lnTo>
                  <a:lnTo>
                    <a:pt x="63584" y="21321"/>
                  </a:lnTo>
                  <a:lnTo>
                    <a:pt x="64244" y="22170"/>
                  </a:lnTo>
                  <a:lnTo>
                    <a:pt x="64716" y="22641"/>
                  </a:lnTo>
                  <a:lnTo>
                    <a:pt x="64905" y="22830"/>
                  </a:lnTo>
                  <a:lnTo>
                    <a:pt x="64999" y="22830"/>
                  </a:lnTo>
                  <a:lnTo>
                    <a:pt x="64999" y="22641"/>
                  </a:lnTo>
                  <a:lnTo>
                    <a:pt x="64905" y="22358"/>
                  </a:lnTo>
                  <a:lnTo>
                    <a:pt x="65282" y="23207"/>
                  </a:lnTo>
                  <a:lnTo>
                    <a:pt x="65565" y="24056"/>
                  </a:lnTo>
                  <a:lnTo>
                    <a:pt x="66225" y="25943"/>
                  </a:lnTo>
                  <a:lnTo>
                    <a:pt x="66697" y="27830"/>
                  </a:lnTo>
                  <a:lnTo>
                    <a:pt x="66886" y="28490"/>
                  </a:lnTo>
                  <a:lnTo>
                    <a:pt x="66980" y="28868"/>
                  </a:lnTo>
                  <a:lnTo>
                    <a:pt x="66886" y="28962"/>
                  </a:lnTo>
                  <a:lnTo>
                    <a:pt x="66697" y="28679"/>
                  </a:lnTo>
                  <a:lnTo>
                    <a:pt x="66697" y="29245"/>
                  </a:lnTo>
                  <a:lnTo>
                    <a:pt x="66791" y="29905"/>
                  </a:lnTo>
                  <a:lnTo>
                    <a:pt x="66886" y="29905"/>
                  </a:lnTo>
                  <a:lnTo>
                    <a:pt x="66886" y="30094"/>
                  </a:lnTo>
                  <a:lnTo>
                    <a:pt x="66886" y="30566"/>
                  </a:lnTo>
                  <a:lnTo>
                    <a:pt x="66697" y="30377"/>
                  </a:lnTo>
                  <a:lnTo>
                    <a:pt x="66603" y="30188"/>
                  </a:lnTo>
                  <a:lnTo>
                    <a:pt x="66603" y="30094"/>
                  </a:lnTo>
                  <a:lnTo>
                    <a:pt x="66697" y="29905"/>
                  </a:lnTo>
                  <a:lnTo>
                    <a:pt x="66508" y="28679"/>
                  </a:lnTo>
                  <a:lnTo>
                    <a:pt x="66225" y="27358"/>
                  </a:lnTo>
                  <a:lnTo>
                    <a:pt x="66603" y="30283"/>
                  </a:lnTo>
                  <a:lnTo>
                    <a:pt x="66697" y="31792"/>
                  </a:lnTo>
                  <a:lnTo>
                    <a:pt x="66697" y="33302"/>
                  </a:lnTo>
                  <a:lnTo>
                    <a:pt x="66603" y="34717"/>
                  </a:lnTo>
                  <a:lnTo>
                    <a:pt x="66414" y="36226"/>
                  </a:lnTo>
                  <a:lnTo>
                    <a:pt x="66131" y="37547"/>
                  </a:lnTo>
                  <a:lnTo>
                    <a:pt x="65659" y="38962"/>
                  </a:lnTo>
                  <a:lnTo>
                    <a:pt x="65848" y="38584"/>
                  </a:lnTo>
                  <a:lnTo>
                    <a:pt x="65942" y="38584"/>
                  </a:lnTo>
                  <a:lnTo>
                    <a:pt x="65848" y="39245"/>
                  </a:lnTo>
                  <a:lnTo>
                    <a:pt x="65565" y="40188"/>
                  </a:lnTo>
                  <a:lnTo>
                    <a:pt x="65471" y="40471"/>
                  </a:lnTo>
                  <a:lnTo>
                    <a:pt x="65282" y="40660"/>
                  </a:lnTo>
                  <a:lnTo>
                    <a:pt x="65282" y="40566"/>
                  </a:lnTo>
                  <a:lnTo>
                    <a:pt x="65093" y="41132"/>
                  </a:lnTo>
                  <a:lnTo>
                    <a:pt x="64433" y="43018"/>
                  </a:lnTo>
                  <a:lnTo>
                    <a:pt x="63678" y="45282"/>
                  </a:lnTo>
                  <a:lnTo>
                    <a:pt x="62735" y="47264"/>
                  </a:lnTo>
                  <a:lnTo>
                    <a:pt x="61697" y="49056"/>
                  </a:lnTo>
                  <a:lnTo>
                    <a:pt x="60659" y="50943"/>
                  </a:lnTo>
                  <a:lnTo>
                    <a:pt x="59433" y="52735"/>
                  </a:lnTo>
                  <a:lnTo>
                    <a:pt x="58207" y="54433"/>
                  </a:lnTo>
                  <a:lnTo>
                    <a:pt x="56886" y="56037"/>
                  </a:lnTo>
                  <a:lnTo>
                    <a:pt x="55376" y="57641"/>
                  </a:lnTo>
                  <a:lnTo>
                    <a:pt x="53867" y="59150"/>
                  </a:lnTo>
                  <a:lnTo>
                    <a:pt x="52169" y="60376"/>
                  </a:lnTo>
                  <a:lnTo>
                    <a:pt x="48961" y="62452"/>
                  </a:lnTo>
                  <a:lnTo>
                    <a:pt x="44528" y="65282"/>
                  </a:lnTo>
                  <a:lnTo>
                    <a:pt x="44622" y="65188"/>
                  </a:lnTo>
                  <a:lnTo>
                    <a:pt x="44716" y="65093"/>
                  </a:lnTo>
                  <a:lnTo>
                    <a:pt x="45094" y="64810"/>
                  </a:lnTo>
                  <a:lnTo>
                    <a:pt x="45660" y="64527"/>
                  </a:lnTo>
                  <a:lnTo>
                    <a:pt x="43867" y="65376"/>
                  </a:lnTo>
                  <a:lnTo>
                    <a:pt x="43113" y="65754"/>
                  </a:lnTo>
                  <a:lnTo>
                    <a:pt x="42924" y="65754"/>
                  </a:lnTo>
                  <a:lnTo>
                    <a:pt x="43113" y="65659"/>
                  </a:lnTo>
                  <a:lnTo>
                    <a:pt x="41603" y="66037"/>
                  </a:lnTo>
                  <a:lnTo>
                    <a:pt x="39999" y="66320"/>
                  </a:lnTo>
                  <a:lnTo>
                    <a:pt x="38396" y="66508"/>
                  </a:lnTo>
                  <a:lnTo>
                    <a:pt x="36792" y="66697"/>
                  </a:lnTo>
                  <a:lnTo>
                    <a:pt x="33584" y="66980"/>
                  </a:lnTo>
                  <a:lnTo>
                    <a:pt x="32169" y="67169"/>
                  </a:lnTo>
                  <a:lnTo>
                    <a:pt x="30754" y="67357"/>
                  </a:lnTo>
                  <a:lnTo>
                    <a:pt x="30094" y="67357"/>
                  </a:lnTo>
                  <a:lnTo>
                    <a:pt x="29339" y="67263"/>
                  </a:lnTo>
                  <a:lnTo>
                    <a:pt x="27830" y="66886"/>
                  </a:lnTo>
                  <a:lnTo>
                    <a:pt x="26415" y="66508"/>
                  </a:lnTo>
                  <a:lnTo>
                    <a:pt x="25754" y="66414"/>
                  </a:lnTo>
                  <a:lnTo>
                    <a:pt x="25094" y="66414"/>
                  </a:lnTo>
                  <a:lnTo>
                    <a:pt x="25566" y="66980"/>
                  </a:lnTo>
                  <a:lnTo>
                    <a:pt x="25471" y="67074"/>
                  </a:lnTo>
                  <a:lnTo>
                    <a:pt x="25188" y="66980"/>
                  </a:lnTo>
                  <a:lnTo>
                    <a:pt x="24339" y="66791"/>
                  </a:lnTo>
                  <a:lnTo>
                    <a:pt x="23773" y="66508"/>
                  </a:lnTo>
                  <a:lnTo>
                    <a:pt x="24245" y="66414"/>
                  </a:lnTo>
                  <a:lnTo>
                    <a:pt x="24717" y="66603"/>
                  </a:lnTo>
                  <a:lnTo>
                    <a:pt x="24811" y="66414"/>
                  </a:lnTo>
                  <a:lnTo>
                    <a:pt x="24811" y="66320"/>
                  </a:lnTo>
                  <a:lnTo>
                    <a:pt x="24717" y="66225"/>
                  </a:lnTo>
                  <a:lnTo>
                    <a:pt x="24528" y="66131"/>
                  </a:lnTo>
                  <a:lnTo>
                    <a:pt x="24151" y="66225"/>
                  </a:lnTo>
                  <a:lnTo>
                    <a:pt x="23679" y="66320"/>
                  </a:lnTo>
                  <a:lnTo>
                    <a:pt x="23018" y="66414"/>
                  </a:lnTo>
                  <a:lnTo>
                    <a:pt x="23490" y="66225"/>
                  </a:lnTo>
                  <a:lnTo>
                    <a:pt x="22075" y="65942"/>
                  </a:lnTo>
                  <a:lnTo>
                    <a:pt x="20943" y="65659"/>
                  </a:lnTo>
                  <a:lnTo>
                    <a:pt x="20000" y="65282"/>
                  </a:lnTo>
                  <a:lnTo>
                    <a:pt x="19056" y="64810"/>
                  </a:lnTo>
                  <a:lnTo>
                    <a:pt x="19056" y="64810"/>
                  </a:lnTo>
                  <a:lnTo>
                    <a:pt x="19717" y="64999"/>
                  </a:lnTo>
                  <a:lnTo>
                    <a:pt x="19151" y="64716"/>
                  </a:lnTo>
                  <a:lnTo>
                    <a:pt x="18962" y="64810"/>
                  </a:lnTo>
                  <a:lnTo>
                    <a:pt x="19151" y="64905"/>
                  </a:lnTo>
                  <a:lnTo>
                    <a:pt x="18490" y="64905"/>
                  </a:lnTo>
                  <a:lnTo>
                    <a:pt x="17830" y="64716"/>
                  </a:lnTo>
                  <a:lnTo>
                    <a:pt x="17264" y="64527"/>
                  </a:lnTo>
                  <a:lnTo>
                    <a:pt x="16698" y="64150"/>
                  </a:lnTo>
                  <a:lnTo>
                    <a:pt x="16981" y="64056"/>
                  </a:lnTo>
                  <a:lnTo>
                    <a:pt x="17264" y="64150"/>
                  </a:lnTo>
                  <a:lnTo>
                    <a:pt x="17264" y="64150"/>
                  </a:lnTo>
                  <a:lnTo>
                    <a:pt x="15188" y="63207"/>
                  </a:lnTo>
                  <a:lnTo>
                    <a:pt x="14622" y="62829"/>
                  </a:lnTo>
                  <a:lnTo>
                    <a:pt x="14717" y="62924"/>
                  </a:lnTo>
                  <a:lnTo>
                    <a:pt x="13773" y="62546"/>
                  </a:lnTo>
                  <a:lnTo>
                    <a:pt x="12924" y="62075"/>
                  </a:lnTo>
                  <a:lnTo>
                    <a:pt x="12358" y="61697"/>
                  </a:lnTo>
                  <a:lnTo>
                    <a:pt x="12264" y="61508"/>
                  </a:lnTo>
                  <a:lnTo>
                    <a:pt x="12170" y="61320"/>
                  </a:lnTo>
                  <a:lnTo>
                    <a:pt x="11698" y="60942"/>
                  </a:lnTo>
                  <a:lnTo>
                    <a:pt x="11132" y="60471"/>
                  </a:lnTo>
                  <a:lnTo>
                    <a:pt x="9906" y="59244"/>
                  </a:lnTo>
                  <a:lnTo>
                    <a:pt x="9906" y="59244"/>
                  </a:lnTo>
                  <a:lnTo>
                    <a:pt x="10566" y="59527"/>
                  </a:lnTo>
                  <a:lnTo>
                    <a:pt x="9434" y="58584"/>
                  </a:lnTo>
                  <a:lnTo>
                    <a:pt x="8207" y="57546"/>
                  </a:lnTo>
                  <a:lnTo>
                    <a:pt x="7547" y="56886"/>
                  </a:lnTo>
                  <a:lnTo>
                    <a:pt x="6981" y="56131"/>
                  </a:lnTo>
                  <a:lnTo>
                    <a:pt x="6226" y="55094"/>
                  </a:lnTo>
                  <a:lnTo>
                    <a:pt x="6415" y="55377"/>
                  </a:lnTo>
                  <a:lnTo>
                    <a:pt x="6038" y="54905"/>
                  </a:lnTo>
                  <a:lnTo>
                    <a:pt x="5472" y="54244"/>
                  </a:lnTo>
                  <a:lnTo>
                    <a:pt x="5283" y="53961"/>
                  </a:lnTo>
                  <a:lnTo>
                    <a:pt x="5094" y="53867"/>
                  </a:lnTo>
                  <a:lnTo>
                    <a:pt x="5377" y="54622"/>
                  </a:lnTo>
                  <a:lnTo>
                    <a:pt x="5849" y="55282"/>
                  </a:lnTo>
                  <a:lnTo>
                    <a:pt x="6321" y="55943"/>
                  </a:lnTo>
                  <a:lnTo>
                    <a:pt x="6698" y="56603"/>
                  </a:lnTo>
                  <a:lnTo>
                    <a:pt x="6226" y="56226"/>
                  </a:lnTo>
                  <a:lnTo>
                    <a:pt x="5943" y="55848"/>
                  </a:lnTo>
                  <a:lnTo>
                    <a:pt x="6038" y="56037"/>
                  </a:lnTo>
                  <a:lnTo>
                    <a:pt x="5943" y="55943"/>
                  </a:lnTo>
                  <a:lnTo>
                    <a:pt x="5377" y="55188"/>
                  </a:lnTo>
                  <a:lnTo>
                    <a:pt x="5000" y="54716"/>
                  </a:lnTo>
                  <a:lnTo>
                    <a:pt x="4717" y="54150"/>
                  </a:lnTo>
                  <a:lnTo>
                    <a:pt x="4528" y="53678"/>
                  </a:lnTo>
                  <a:lnTo>
                    <a:pt x="4528" y="53584"/>
                  </a:lnTo>
                  <a:lnTo>
                    <a:pt x="4623" y="53395"/>
                  </a:lnTo>
                  <a:lnTo>
                    <a:pt x="5094" y="54244"/>
                  </a:lnTo>
                  <a:lnTo>
                    <a:pt x="4717" y="53301"/>
                  </a:lnTo>
                  <a:lnTo>
                    <a:pt x="4528" y="53018"/>
                  </a:lnTo>
                  <a:lnTo>
                    <a:pt x="4151" y="52263"/>
                  </a:lnTo>
                  <a:lnTo>
                    <a:pt x="4151" y="52169"/>
                  </a:lnTo>
                  <a:lnTo>
                    <a:pt x="3774" y="51509"/>
                  </a:lnTo>
                  <a:lnTo>
                    <a:pt x="3396" y="50660"/>
                  </a:lnTo>
                  <a:lnTo>
                    <a:pt x="3585" y="51603"/>
                  </a:lnTo>
                  <a:lnTo>
                    <a:pt x="3396" y="51226"/>
                  </a:lnTo>
                  <a:lnTo>
                    <a:pt x="3208" y="50848"/>
                  </a:lnTo>
                  <a:lnTo>
                    <a:pt x="3208" y="50471"/>
                  </a:lnTo>
                  <a:lnTo>
                    <a:pt x="3208" y="50094"/>
                  </a:lnTo>
                  <a:lnTo>
                    <a:pt x="3585" y="50754"/>
                  </a:lnTo>
                  <a:lnTo>
                    <a:pt x="3868" y="51509"/>
                  </a:lnTo>
                  <a:lnTo>
                    <a:pt x="3868" y="51509"/>
                  </a:lnTo>
                  <a:lnTo>
                    <a:pt x="3208" y="49528"/>
                  </a:lnTo>
                  <a:lnTo>
                    <a:pt x="3208" y="49528"/>
                  </a:lnTo>
                  <a:lnTo>
                    <a:pt x="3868" y="50754"/>
                  </a:lnTo>
                  <a:lnTo>
                    <a:pt x="3208" y="48962"/>
                  </a:lnTo>
                  <a:lnTo>
                    <a:pt x="3585" y="49339"/>
                  </a:lnTo>
                  <a:lnTo>
                    <a:pt x="3774" y="49433"/>
                  </a:lnTo>
                  <a:lnTo>
                    <a:pt x="3962" y="49528"/>
                  </a:lnTo>
                  <a:lnTo>
                    <a:pt x="4057" y="49905"/>
                  </a:lnTo>
                  <a:lnTo>
                    <a:pt x="3868" y="48962"/>
                  </a:lnTo>
                  <a:lnTo>
                    <a:pt x="3491" y="47924"/>
                  </a:lnTo>
                  <a:lnTo>
                    <a:pt x="2641" y="45565"/>
                  </a:lnTo>
                  <a:lnTo>
                    <a:pt x="2170" y="43867"/>
                  </a:lnTo>
                  <a:lnTo>
                    <a:pt x="1698" y="41886"/>
                  </a:lnTo>
                  <a:lnTo>
                    <a:pt x="1698" y="41886"/>
                  </a:lnTo>
                  <a:lnTo>
                    <a:pt x="1887" y="42075"/>
                  </a:lnTo>
                  <a:lnTo>
                    <a:pt x="1981" y="41981"/>
                  </a:lnTo>
                  <a:lnTo>
                    <a:pt x="2075" y="42075"/>
                  </a:lnTo>
                  <a:lnTo>
                    <a:pt x="2264" y="42169"/>
                  </a:lnTo>
                  <a:lnTo>
                    <a:pt x="2170" y="40283"/>
                  </a:lnTo>
                  <a:lnTo>
                    <a:pt x="2075" y="38301"/>
                  </a:lnTo>
                  <a:lnTo>
                    <a:pt x="2170" y="36415"/>
                  </a:lnTo>
                  <a:lnTo>
                    <a:pt x="2358" y="35566"/>
                  </a:lnTo>
                  <a:lnTo>
                    <a:pt x="2453" y="34811"/>
                  </a:lnTo>
                  <a:lnTo>
                    <a:pt x="2830" y="32830"/>
                  </a:lnTo>
                  <a:lnTo>
                    <a:pt x="2830" y="33207"/>
                  </a:lnTo>
                  <a:lnTo>
                    <a:pt x="2924" y="33490"/>
                  </a:lnTo>
                  <a:lnTo>
                    <a:pt x="2924" y="32453"/>
                  </a:lnTo>
                  <a:lnTo>
                    <a:pt x="3019" y="31415"/>
                  </a:lnTo>
                  <a:lnTo>
                    <a:pt x="3396" y="29245"/>
                  </a:lnTo>
                  <a:lnTo>
                    <a:pt x="3868" y="27075"/>
                  </a:lnTo>
                  <a:lnTo>
                    <a:pt x="4623" y="25000"/>
                  </a:lnTo>
                  <a:lnTo>
                    <a:pt x="5566" y="22830"/>
                  </a:lnTo>
                  <a:lnTo>
                    <a:pt x="6604" y="20849"/>
                  </a:lnTo>
                  <a:lnTo>
                    <a:pt x="7830" y="18868"/>
                  </a:lnTo>
                  <a:lnTo>
                    <a:pt x="9151" y="16887"/>
                  </a:lnTo>
                  <a:lnTo>
                    <a:pt x="10566" y="15094"/>
                  </a:lnTo>
                  <a:lnTo>
                    <a:pt x="12075" y="13302"/>
                  </a:lnTo>
                  <a:lnTo>
                    <a:pt x="13773" y="11698"/>
                  </a:lnTo>
                  <a:lnTo>
                    <a:pt x="15377" y="10095"/>
                  </a:lnTo>
                  <a:lnTo>
                    <a:pt x="17170" y="8679"/>
                  </a:lnTo>
                  <a:lnTo>
                    <a:pt x="18962" y="7453"/>
                  </a:lnTo>
                  <a:lnTo>
                    <a:pt x="20754" y="6321"/>
                  </a:lnTo>
                  <a:lnTo>
                    <a:pt x="22547" y="5378"/>
                  </a:lnTo>
                  <a:lnTo>
                    <a:pt x="21603" y="6227"/>
                  </a:lnTo>
                  <a:lnTo>
                    <a:pt x="22641" y="5472"/>
                  </a:lnTo>
                  <a:lnTo>
                    <a:pt x="23302" y="5095"/>
                  </a:lnTo>
                  <a:lnTo>
                    <a:pt x="25377" y="4151"/>
                  </a:lnTo>
                  <a:lnTo>
                    <a:pt x="24811" y="4151"/>
                  </a:lnTo>
                  <a:lnTo>
                    <a:pt x="25660" y="3774"/>
                  </a:lnTo>
                  <a:lnTo>
                    <a:pt x="26886" y="3208"/>
                  </a:lnTo>
                  <a:lnTo>
                    <a:pt x="26603" y="3585"/>
                  </a:lnTo>
                  <a:lnTo>
                    <a:pt x="26886" y="3585"/>
                  </a:lnTo>
                  <a:lnTo>
                    <a:pt x="26886" y="3680"/>
                  </a:lnTo>
                  <a:lnTo>
                    <a:pt x="26792" y="3774"/>
                  </a:lnTo>
                  <a:lnTo>
                    <a:pt x="28301" y="3302"/>
                  </a:lnTo>
                  <a:lnTo>
                    <a:pt x="29622" y="2736"/>
                  </a:lnTo>
                  <a:lnTo>
                    <a:pt x="31037" y="2264"/>
                  </a:lnTo>
                  <a:lnTo>
                    <a:pt x="31792" y="2076"/>
                  </a:lnTo>
                  <a:lnTo>
                    <a:pt x="32641" y="1981"/>
                  </a:lnTo>
                  <a:lnTo>
                    <a:pt x="32547" y="2076"/>
                  </a:lnTo>
                  <a:lnTo>
                    <a:pt x="32924" y="1981"/>
                  </a:lnTo>
                  <a:lnTo>
                    <a:pt x="34245" y="1793"/>
                  </a:lnTo>
                  <a:lnTo>
                    <a:pt x="35848" y="1415"/>
                  </a:lnTo>
                  <a:lnTo>
                    <a:pt x="36981" y="1132"/>
                  </a:lnTo>
                  <a:lnTo>
                    <a:pt x="36981" y="1415"/>
                  </a:lnTo>
                  <a:lnTo>
                    <a:pt x="40943" y="1227"/>
                  </a:lnTo>
                  <a:lnTo>
                    <a:pt x="41509" y="1038"/>
                  </a:lnTo>
                  <a:lnTo>
                    <a:pt x="41697" y="1132"/>
                  </a:lnTo>
                  <a:lnTo>
                    <a:pt x="41509" y="1227"/>
                  </a:lnTo>
                  <a:lnTo>
                    <a:pt x="41320" y="1321"/>
                  </a:lnTo>
                  <a:lnTo>
                    <a:pt x="42263" y="1321"/>
                  </a:lnTo>
                  <a:lnTo>
                    <a:pt x="43113" y="1227"/>
                  </a:lnTo>
                  <a:lnTo>
                    <a:pt x="43396" y="1415"/>
                  </a:lnTo>
                  <a:lnTo>
                    <a:pt x="44056" y="1604"/>
                  </a:lnTo>
                  <a:lnTo>
                    <a:pt x="45943" y="2076"/>
                  </a:lnTo>
                  <a:lnTo>
                    <a:pt x="48018" y="2359"/>
                  </a:lnTo>
                  <a:lnTo>
                    <a:pt x="49622" y="2736"/>
                  </a:lnTo>
                  <a:lnTo>
                    <a:pt x="47641" y="1981"/>
                  </a:lnTo>
                  <a:lnTo>
                    <a:pt x="45282" y="1321"/>
                  </a:lnTo>
                  <a:lnTo>
                    <a:pt x="42735" y="755"/>
                  </a:lnTo>
                  <a:lnTo>
                    <a:pt x="40188" y="283"/>
                  </a:lnTo>
                  <a:lnTo>
                    <a:pt x="37735" y="95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5548062" y="3695267"/>
              <a:ext cx="11897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m</a:t>
              </a:r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eedenken </a:t>
              </a:r>
            </a:p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en adviseren</a:t>
              </a:r>
              <a:endParaRPr lang="nl-BE" dirty="0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3826771" y="2007096"/>
            <a:ext cx="1530431" cy="1312403"/>
            <a:chOff x="4141750" y="1807312"/>
            <a:chExt cx="1530431" cy="1312403"/>
          </a:xfrm>
        </p:grpSpPr>
        <p:sp>
          <p:nvSpPr>
            <p:cNvPr id="16" name="Shape 147"/>
            <p:cNvSpPr/>
            <p:nvPr/>
          </p:nvSpPr>
          <p:spPr>
            <a:xfrm>
              <a:off x="4141750" y="1807312"/>
              <a:ext cx="1530431" cy="1312403"/>
            </a:xfrm>
            <a:custGeom>
              <a:avLst/>
              <a:gdLst/>
              <a:ahLst/>
              <a:cxnLst/>
              <a:rect l="0" t="0" r="0" b="0"/>
              <a:pathLst>
                <a:path w="67641" h="69056" extrusionOk="0">
                  <a:moveTo>
                    <a:pt x="49622" y="2736"/>
                  </a:moveTo>
                  <a:lnTo>
                    <a:pt x="49622" y="2736"/>
                  </a:lnTo>
                  <a:lnTo>
                    <a:pt x="49622" y="2736"/>
                  </a:lnTo>
                  <a:close/>
                  <a:moveTo>
                    <a:pt x="59622" y="55565"/>
                  </a:moveTo>
                  <a:lnTo>
                    <a:pt x="59622" y="55565"/>
                  </a:lnTo>
                  <a:lnTo>
                    <a:pt x="59622" y="55565"/>
                  </a:lnTo>
                  <a:close/>
                  <a:moveTo>
                    <a:pt x="35471" y="0"/>
                  </a:moveTo>
                  <a:lnTo>
                    <a:pt x="34433" y="95"/>
                  </a:lnTo>
                  <a:lnTo>
                    <a:pt x="33584" y="189"/>
                  </a:lnTo>
                  <a:lnTo>
                    <a:pt x="32735" y="378"/>
                  </a:lnTo>
                  <a:lnTo>
                    <a:pt x="32169" y="566"/>
                  </a:lnTo>
                  <a:lnTo>
                    <a:pt x="31509" y="472"/>
                  </a:lnTo>
                  <a:lnTo>
                    <a:pt x="30754" y="472"/>
                  </a:lnTo>
                  <a:lnTo>
                    <a:pt x="29339" y="566"/>
                  </a:lnTo>
                  <a:lnTo>
                    <a:pt x="27830" y="849"/>
                  </a:lnTo>
                  <a:lnTo>
                    <a:pt x="26320" y="1321"/>
                  </a:lnTo>
                  <a:lnTo>
                    <a:pt x="24811" y="1981"/>
                  </a:lnTo>
                  <a:lnTo>
                    <a:pt x="23207" y="2736"/>
                  </a:lnTo>
                  <a:lnTo>
                    <a:pt x="21698" y="3585"/>
                  </a:lnTo>
                  <a:lnTo>
                    <a:pt x="20188" y="4623"/>
                  </a:lnTo>
                  <a:lnTo>
                    <a:pt x="18679" y="5661"/>
                  </a:lnTo>
                  <a:lnTo>
                    <a:pt x="17170" y="6793"/>
                  </a:lnTo>
                  <a:lnTo>
                    <a:pt x="15754" y="8019"/>
                  </a:lnTo>
                  <a:lnTo>
                    <a:pt x="14434" y="9151"/>
                  </a:lnTo>
                  <a:lnTo>
                    <a:pt x="11981" y="11510"/>
                  </a:lnTo>
                  <a:lnTo>
                    <a:pt x="10000" y="13774"/>
                  </a:lnTo>
                  <a:lnTo>
                    <a:pt x="7736" y="16981"/>
                  </a:lnTo>
                  <a:lnTo>
                    <a:pt x="8019" y="16321"/>
                  </a:lnTo>
                  <a:lnTo>
                    <a:pt x="8302" y="15660"/>
                  </a:lnTo>
                  <a:lnTo>
                    <a:pt x="7736" y="16604"/>
                  </a:lnTo>
                  <a:lnTo>
                    <a:pt x="7075" y="17642"/>
                  </a:lnTo>
                  <a:lnTo>
                    <a:pt x="7170" y="17830"/>
                  </a:lnTo>
                  <a:lnTo>
                    <a:pt x="6509" y="18868"/>
                  </a:lnTo>
                  <a:lnTo>
                    <a:pt x="7075" y="17359"/>
                  </a:lnTo>
                  <a:lnTo>
                    <a:pt x="6132" y="19057"/>
                  </a:lnTo>
                  <a:lnTo>
                    <a:pt x="5189" y="20849"/>
                  </a:lnTo>
                  <a:lnTo>
                    <a:pt x="4434" y="22736"/>
                  </a:lnTo>
                  <a:lnTo>
                    <a:pt x="3679" y="24622"/>
                  </a:lnTo>
                  <a:lnTo>
                    <a:pt x="2453" y="28490"/>
                  </a:lnTo>
                  <a:lnTo>
                    <a:pt x="1321" y="32169"/>
                  </a:lnTo>
                  <a:lnTo>
                    <a:pt x="1509" y="32264"/>
                  </a:lnTo>
                  <a:lnTo>
                    <a:pt x="1604" y="32453"/>
                  </a:lnTo>
                  <a:lnTo>
                    <a:pt x="1604" y="32641"/>
                  </a:lnTo>
                  <a:lnTo>
                    <a:pt x="1509" y="32924"/>
                  </a:lnTo>
                  <a:lnTo>
                    <a:pt x="1226" y="33396"/>
                  </a:lnTo>
                  <a:lnTo>
                    <a:pt x="1038" y="33585"/>
                  </a:lnTo>
                  <a:lnTo>
                    <a:pt x="1038" y="33773"/>
                  </a:lnTo>
                  <a:lnTo>
                    <a:pt x="1038" y="35000"/>
                  </a:lnTo>
                  <a:lnTo>
                    <a:pt x="849" y="36132"/>
                  </a:lnTo>
                  <a:lnTo>
                    <a:pt x="660" y="37358"/>
                  </a:lnTo>
                  <a:lnTo>
                    <a:pt x="472" y="38867"/>
                  </a:lnTo>
                  <a:lnTo>
                    <a:pt x="283" y="38301"/>
                  </a:lnTo>
                  <a:lnTo>
                    <a:pt x="94" y="39811"/>
                  </a:lnTo>
                  <a:lnTo>
                    <a:pt x="0" y="41509"/>
                  </a:lnTo>
                  <a:lnTo>
                    <a:pt x="94" y="43301"/>
                  </a:lnTo>
                  <a:lnTo>
                    <a:pt x="283" y="44056"/>
                  </a:lnTo>
                  <a:lnTo>
                    <a:pt x="472" y="44622"/>
                  </a:lnTo>
                  <a:lnTo>
                    <a:pt x="566" y="45660"/>
                  </a:lnTo>
                  <a:lnTo>
                    <a:pt x="755" y="46792"/>
                  </a:lnTo>
                  <a:lnTo>
                    <a:pt x="1226" y="48962"/>
                  </a:lnTo>
                  <a:lnTo>
                    <a:pt x="1981" y="51037"/>
                  </a:lnTo>
                  <a:lnTo>
                    <a:pt x="2924" y="53112"/>
                  </a:lnTo>
                  <a:lnTo>
                    <a:pt x="4057" y="55094"/>
                  </a:lnTo>
                  <a:lnTo>
                    <a:pt x="5283" y="56980"/>
                  </a:lnTo>
                  <a:lnTo>
                    <a:pt x="6698" y="58678"/>
                  </a:lnTo>
                  <a:lnTo>
                    <a:pt x="8113" y="60282"/>
                  </a:lnTo>
                  <a:lnTo>
                    <a:pt x="9056" y="61131"/>
                  </a:lnTo>
                  <a:lnTo>
                    <a:pt x="10000" y="61980"/>
                  </a:lnTo>
                  <a:lnTo>
                    <a:pt x="11038" y="62829"/>
                  </a:lnTo>
                  <a:lnTo>
                    <a:pt x="12075" y="63584"/>
                  </a:lnTo>
                  <a:lnTo>
                    <a:pt x="14339" y="64905"/>
                  </a:lnTo>
                  <a:lnTo>
                    <a:pt x="16604" y="66131"/>
                  </a:lnTo>
                  <a:lnTo>
                    <a:pt x="19056" y="67169"/>
                  </a:lnTo>
                  <a:lnTo>
                    <a:pt x="21509" y="67923"/>
                  </a:lnTo>
                  <a:lnTo>
                    <a:pt x="24056" y="68584"/>
                  </a:lnTo>
                  <a:lnTo>
                    <a:pt x="26603" y="69055"/>
                  </a:lnTo>
                  <a:lnTo>
                    <a:pt x="27830" y="69055"/>
                  </a:lnTo>
                  <a:lnTo>
                    <a:pt x="30188" y="68867"/>
                  </a:lnTo>
                  <a:lnTo>
                    <a:pt x="33113" y="68678"/>
                  </a:lnTo>
                  <a:lnTo>
                    <a:pt x="36509" y="68301"/>
                  </a:lnTo>
                  <a:lnTo>
                    <a:pt x="39811" y="67923"/>
                  </a:lnTo>
                  <a:lnTo>
                    <a:pt x="42735" y="67452"/>
                  </a:lnTo>
                  <a:lnTo>
                    <a:pt x="44905" y="66980"/>
                  </a:lnTo>
                  <a:lnTo>
                    <a:pt x="45565" y="66791"/>
                  </a:lnTo>
                  <a:lnTo>
                    <a:pt x="45943" y="66508"/>
                  </a:lnTo>
                  <a:lnTo>
                    <a:pt x="47358" y="65942"/>
                  </a:lnTo>
                  <a:lnTo>
                    <a:pt x="48018" y="65565"/>
                  </a:lnTo>
                  <a:lnTo>
                    <a:pt x="48678" y="65188"/>
                  </a:lnTo>
                  <a:lnTo>
                    <a:pt x="47924" y="65471"/>
                  </a:lnTo>
                  <a:lnTo>
                    <a:pt x="51509" y="62924"/>
                  </a:lnTo>
                  <a:lnTo>
                    <a:pt x="53301" y="61508"/>
                  </a:lnTo>
                  <a:lnTo>
                    <a:pt x="55093" y="59905"/>
                  </a:lnTo>
                  <a:lnTo>
                    <a:pt x="55093" y="59905"/>
                  </a:lnTo>
                  <a:lnTo>
                    <a:pt x="54810" y="60376"/>
                  </a:lnTo>
                  <a:lnTo>
                    <a:pt x="54339" y="60754"/>
                  </a:lnTo>
                  <a:lnTo>
                    <a:pt x="55376" y="59999"/>
                  </a:lnTo>
                  <a:lnTo>
                    <a:pt x="56320" y="59056"/>
                  </a:lnTo>
                  <a:lnTo>
                    <a:pt x="57075" y="58395"/>
                  </a:lnTo>
                  <a:lnTo>
                    <a:pt x="57169" y="58207"/>
                  </a:lnTo>
                  <a:lnTo>
                    <a:pt x="57075" y="58207"/>
                  </a:lnTo>
                  <a:lnTo>
                    <a:pt x="57924" y="57546"/>
                  </a:lnTo>
                  <a:lnTo>
                    <a:pt x="58678" y="56697"/>
                  </a:lnTo>
                  <a:lnTo>
                    <a:pt x="59339" y="55754"/>
                  </a:lnTo>
                  <a:lnTo>
                    <a:pt x="59905" y="54905"/>
                  </a:lnTo>
                  <a:lnTo>
                    <a:pt x="59716" y="54999"/>
                  </a:lnTo>
                  <a:lnTo>
                    <a:pt x="59622" y="54999"/>
                  </a:lnTo>
                  <a:lnTo>
                    <a:pt x="59810" y="54622"/>
                  </a:lnTo>
                  <a:lnTo>
                    <a:pt x="59150" y="55565"/>
                  </a:lnTo>
                  <a:lnTo>
                    <a:pt x="59527" y="55094"/>
                  </a:lnTo>
                  <a:lnTo>
                    <a:pt x="59433" y="55377"/>
                  </a:lnTo>
                  <a:lnTo>
                    <a:pt x="58867" y="56037"/>
                  </a:lnTo>
                  <a:lnTo>
                    <a:pt x="59056" y="55660"/>
                  </a:lnTo>
                  <a:lnTo>
                    <a:pt x="59056" y="55660"/>
                  </a:lnTo>
                  <a:lnTo>
                    <a:pt x="58678" y="56037"/>
                  </a:lnTo>
                  <a:lnTo>
                    <a:pt x="59810" y="54339"/>
                  </a:lnTo>
                  <a:lnTo>
                    <a:pt x="60282" y="53490"/>
                  </a:lnTo>
                  <a:lnTo>
                    <a:pt x="60282" y="53301"/>
                  </a:lnTo>
                  <a:lnTo>
                    <a:pt x="60188" y="53395"/>
                  </a:lnTo>
                  <a:lnTo>
                    <a:pt x="60188" y="53395"/>
                  </a:lnTo>
                  <a:lnTo>
                    <a:pt x="60565" y="52924"/>
                  </a:lnTo>
                  <a:lnTo>
                    <a:pt x="61037" y="52452"/>
                  </a:lnTo>
                  <a:lnTo>
                    <a:pt x="61886" y="51509"/>
                  </a:lnTo>
                  <a:lnTo>
                    <a:pt x="61508" y="52452"/>
                  </a:lnTo>
                  <a:lnTo>
                    <a:pt x="60848" y="53584"/>
                  </a:lnTo>
                  <a:lnTo>
                    <a:pt x="59622" y="55565"/>
                  </a:lnTo>
                  <a:lnTo>
                    <a:pt x="60376" y="54528"/>
                  </a:lnTo>
                  <a:lnTo>
                    <a:pt x="60942" y="53678"/>
                  </a:lnTo>
                  <a:lnTo>
                    <a:pt x="61980" y="51792"/>
                  </a:lnTo>
                  <a:lnTo>
                    <a:pt x="61886" y="51886"/>
                  </a:lnTo>
                  <a:lnTo>
                    <a:pt x="61886" y="51697"/>
                  </a:lnTo>
                  <a:lnTo>
                    <a:pt x="62169" y="51037"/>
                  </a:lnTo>
                  <a:lnTo>
                    <a:pt x="62735" y="49999"/>
                  </a:lnTo>
                  <a:lnTo>
                    <a:pt x="61508" y="51603"/>
                  </a:lnTo>
                  <a:lnTo>
                    <a:pt x="61603" y="51037"/>
                  </a:lnTo>
                  <a:lnTo>
                    <a:pt x="61697" y="50377"/>
                  </a:lnTo>
                  <a:lnTo>
                    <a:pt x="62169" y="48962"/>
                  </a:lnTo>
                  <a:lnTo>
                    <a:pt x="62829" y="47358"/>
                  </a:lnTo>
                  <a:lnTo>
                    <a:pt x="63678" y="45565"/>
                  </a:lnTo>
                  <a:lnTo>
                    <a:pt x="65376" y="42169"/>
                  </a:lnTo>
                  <a:lnTo>
                    <a:pt x="66131" y="40660"/>
                  </a:lnTo>
                  <a:lnTo>
                    <a:pt x="66697" y="39339"/>
                  </a:lnTo>
                  <a:lnTo>
                    <a:pt x="66603" y="39528"/>
                  </a:lnTo>
                  <a:lnTo>
                    <a:pt x="66697" y="39056"/>
                  </a:lnTo>
                  <a:lnTo>
                    <a:pt x="66791" y="38962"/>
                  </a:lnTo>
                  <a:lnTo>
                    <a:pt x="66791" y="39056"/>
                  </a:lnTo>
                  <a:lnTo>
                    <a:pt x="66886" y="38584"/>
                  </a:lnTo>
                  <a:lnTo>
                    <a:pt x="66791" y="38867"/>
                  </a:lnTo>
                  <a:lnTo>
                    <a:pt x="66980" y="38207"/>
                  </a:lnTo>
                  <a:lnTo>
                    <a:pt x="67169" y="37264"/>
                  </a:lnTo>
                  <a:lnTo>
                    <a:pt x="67263" y="36415"/>
                  </a:lnTo>
                  <a:lnTo>
                    <a:pt x="67357" y="36509"/>
                  </a:lnTo>
                  <a:lnTo>
                    <a:pt x="67452" y="36509"/>
                  </a:lnTo>
                  <a:lnTo>
                    <a:pt x="67546" y="35943"/>
                  </a:lnTo>
                  <a:lnTo>
                    <a:pt x="67546" y="34811"/>
                  </a:lnTo>
                  <a:lnTo>
                    <a:pt x="67640" y="31037"/>
                  </a:lnTo>
                  <a:lnTo>
                    <a:pt x="67640" y="28490"/>
                  </a:lnTo>
                  <a:lnTo>
                    <a:pt x="67546" y="27736"/>
                  </a:lnTo>
                  <a:lnTo>
                    <a:pt x="67546" y="27547"/>
                  </a:lnTo>
                  <a:lnTo>
                    <a:pt x="67452" y="27547"/>
                  </a:lnTo>
                  <a:lnTo>
                    <a:pt x="67074" y="26792"/>
                  </a:lnTo>
                  <a:lnTo>
                    <a:pt x="66791" y="25660"/>
                  </a:lnTo>
                  <a:lnTo>
                    <a:pt x="66508" y="24528"/>
                  </a:lnTo>
                  <a:lnTo>
                    <a:pt x="66414" y="23585"/>
                  </a:lnTo>
                  <a:lnTo>
                    <a:pt x="66320" y="23679"/>
                  </a:lnTo>
                  <a:lnTo>
                    <a:pt x="66320" y="23490"/>
                  </a:lnTo>
                  <a:lnTo>
                    <a:pt x="65942" y="22924"/>
                  </a:lnTo>
                  <a:lnTo>
                    <a:pt x="65565" y="22358"/>
                  </a:lnTo>
                  <a:lnTo>
                    <a:pt x="64527" y="21132"/>
                  </a:lnTo>
                  <a:lnTo>
                    <a:pt x="63584" y="19906"/>
                  </a:lnTo>
                  <a:lnTo>
                    <a:pt x="63207" y="19340"/>
                  </a:lnTo>
                  <a:lnTo>
                    <a:pt x="63018" y="18774"/>
                  </a:lnTo>
                  <a:lnTo>
                    <a:pt x="63112" y="18962"/>
                  </a:lnTo>
                  <a:lnTo>
                    <a:pt x="63301" y="19057"/>
                  </a:lnTo>
                  <a:lnTo>
                    <a:pt x="63301" y="19057"/>
                  </a:lnTo>
                  <a:lnTo>
                    <a:pt x="63207" y="18868"/>
                  </a:lnTo>
                  <a:lnTo>
                    <a:pt x="62923" y="18491"/>
                  </a:lnTo>
                  <a:lnTo>
                    <a:pt x="61980" y="17453"/>
                  </a:lnTo>
                  <a:lnTo>
                    <a:pt x="61037" y="16509"/>
                  </a:lnTo>
                  <a:lnTo>
                    <a:pt x="61037" y="16698"/>
                  </a:lnTo>
                  <a:lnTo>
                    <a:pt x="61037" y="16887"/>
                  </a:lnTo>
                  <a:lnTo>
                    <a:pt x="60093" y="15943"/>
                  </a:lnTo>
                  <a:lnTo>
                    <a:pt x="60376" y="16321"/>
                  </a:lnTo>
                  <a:lnTo>
                    <a:pt x="59527" y="15377"/>
                  </a:lnTo>
                  <a:lnTo>
                    <a:pt x="59056" y="14906"/>
                  </a:lnTo>
                  <a:lnTo>
                    <a:pt x="59244" y="14906"/>
                  </a:lnTo>
                  <a:lnTo>
                    <a:pt x="59905" y="15472"/>
                  </a:lnTo>
                  <a:lnTo>
                    <a:pt x="59905" y="15472"/>
                  </a:lnTo>
                  <a:lnTo>
                    <a:pt x="57641" y="13396"/>
                  </a:lnTo>
                  <a:lnTo>
                    <a:pt x="58112" y="13868"/>
                  </a:lnTo>
                  <a:lnTo>
                    <a:pt x="56886" y="13019"/>
                  </a:lnTo>
                  <a:lnTo>
                    <a:pt x="55754" y="12453"/>
                  </a:lnTo>
                  <a:lnTo>
                    <a:pt x="56603" y="13113"/>
                  </a:lnTo>
                  <a:lnTo>
                    <a:pt x="57452" y="13774"/>
                  </a:lnTo>
                  <a:lnTo>
                    <a:pt x="58961" y="15283"/>
                  </a:lnTo>
                  <a:lnTo>
                    <a:pt x="60376" y="16604"/>
                  </a:lnTo>
                  <a:lnTo>
                    <a:pt x="61225" y="17264"/>
                  </a:lnTo>
                  <a:lnTo>
                    <a:pt x="62074" y="17925"/>
                  </a:lnTo>
                  <a:lnTo>
                    <a:pt x="62074" y="17925"/>
                  </a:lnTo>
                  <a:lnTo>
                    <a:pt x="61414" y="17547"/>
                  </a:lnTo>
                  <a:lnTo>
                    <a:pt x="60659" y="16981"/>
                  </a:lnTo>
                  <a:lnTo>
                    <a:pt x="60754" y="17264"/>
                  </a:lnTo>
                  <a:lnTo>
                    <a:pt x="60942" y="17642"/>
                  </a:lnTo>
                  <a:lnTo>
                    <a:pt x="61980" y="19151"/>
                  </a:lnTo>
                  <a:lnTo>
                    <a:pt x="63301" y="20943"/>
                  </a:lnTo>
                  <a:lnTo>
                    <a:pt x="63207" y="20943"/>
                  </a:lnTo>
                  <a:lnTo>
                    <a:pt x="63395" y="21038"/>
                  </a:lnTo>
                  <a:lnTo>
                    <a:pt x="63490" y="21321"/>
                  </a:lnTo>
                  <a:lnTo>
                    <a:pt x="63678" y="21604"/>
                  </a:lnTo>
                  <a:lnTo>
                    <a:pt x="63773" y="21698"/>
                  </a:lnTo>
                  <a:lnTo>
                    <a:pt x="63584" y="21321"/>
                  </a:lnTo>
                  <a:lnTo>
                    <a:pt x="63584" y="21321"/>
                  </a:lnTo>
                  <a:lnTo>
                    <a:pt x="64244" y="22170"/>
                  </a:lnTo>
                  <a:lnTo>
                    <a:pt x="64716" y="22641"/>
                  </a:lnTo>
                  <a:lnTo>
                    <a:pt x="64905" y="22830"/>
                  </a:lnTo>
                  <a:lnTo>
                    <a:pt x="64999" y="22830"/>
                  </a:lnTo>
                  <a:lnTo>
                    <a:pt x="64999" y="22641"/>
                  </a:lnTo>
                  <a:lnTo>
                    <a:pt x="64905" y="22358"/>
                  </a:lnTo>
                  <a:lnTo>
                    <a:pt x="65282" y="23207"/>
                  </a:lnTo>
                  <a:lnTo>
                    <a:pt x="65565" y="24056"/>
                  </a:lnTo>
                  <a:lnTo>
                    <a:pt x="66225" y="25943"/>
                  </a:lnTo>
                  <a:lnTo>
                    <a:pt x="66697" y="27830"/>
                  </a:lnTo>
                  <a:lnTo>
                    <a:pt x="66886" y="28490"/>
                  </a:lnTo>
                  <a:lnTo>
                    <a:pt x="66980" y="28868"/>
                  </a:lnTo>
                  <a:lnTo>
                    <a:pt x="66886" y="28962"/>
                  </a:lnTo>
                  <a:lnTo>
                    <a:pt x="66697" y="28679"/>
                  </a:lnTo>
                  <a:lnTo>
                    <a:pt x="66697" y="29245"/>
                  </a:lnTo>
                  <a:lnTo>
                    <a:pt x="66791" y="29905"/>
                  </a:lnTo>
                  <a:lnTo>
                    <a:pt x="66886" y="29905"/>
                  </a:lnTo>
                  <a:lnTo>
                    <a:pt x="66886" y="30094"/>
                  </a:lnTo>
                  <a:lnTo>
                    <a:pt x="66886" y="30566"/>
                  </a:lnTo>
                  <a:lnTo>
                    <a:pt x="66697" y="30377"/>
                  </a:lnTo>
                  <a:lnTo>
                    <a:pt x="66603" y="30188"/>
                  </a:lnTo>
                  <a:lnTo>
                    <a:pt x="66603" y="30094"/>
                  </a:lnTo>
                  <a:lnTo>
                    <a:pt x="66697" y="29905"/>
                  </a:lnTo>
                  <a:lnTo>
                    <a:pt x="66508" y="28679"/>
                  </a:lnTo>
                  <a:lnTo>
                    <a:pt x="66225" y="27358"/>
                  </a:lnTo>
                  <a:lnTo>
                    <a:pt x="66603" y="30283"/>
                  </a:lnTo>
                  <a:lnTo>
                    <a:pt x="66697" y="31792"/>
                  </a:lnTo>
                  <a:lnTo>
                    <a:pt x="66697" y="33302"/>
                  </a:lnTo>
                  <a:lnTo>
                    <a:pt x="66603" y="34717"/>
                  </a:lnTo>
                  <a:lnTo>
                    <a:pt x="66414" y="36226"/>
                  </a:lnTo>
                  <a:lnTo>
                    <a:pt x="66131" y="37547"/>
                  </a:lnTo>
                  <a:lnTo>
                    <a:pt x="65659" y="38962"/>
                  </a:lnTo>
                  <a:lnTo>
                    <a:pt x="65848" y="38584"/>
                  </a:lnTo>
                  <a:lnTo>
                    <a:pt x="65942" y="38584"/>
                  </a:lnTo>
                  <a:lnTo>
                    <a:pt x="65848" y="39245"/>
                  </a:lnTo>
                  <a:lnTo>
                    <a:pt x="65565" y="40188"/>
                  </a:lnTo>
                  <a:lnTo>
                    <a:pt x="65471" y="40471"/>
                  </a:lnTo>
                  <a:lnTo>
                    <a:pt x="65282" y="40660"/>
                  </a:lnTo>
                  <a:lnTo>
                    <a:pt x="65282" y="40566"/>
                  </a:lnTo>
                  <a:lnTo>
                    <a:pt x="65093" y="41132"/>
                  </a:lnTo>
                  <a:lnTo>
                    <a:pt x="64433" y="43018"/>
                  </a:lnTo>
                  <a:lnTo>
                    <a:pt x="63678" y="45282"/>
                  </a:lnTo>
                  <a:lnTo>
                    <a:pt x="62735" y="47264"/>
                  </a:lnTo>
                  <a:lnTo>
                    <a:pt x="61697" y="49056"/>
                  </a:lnTo>
                  <a:lnTo>
                    <a:pt x="60659" y="50943"/>
                  </a:lnTo>
                  <a:lnTo>
                    <a:pt x="59433" y="52735"/>
                  </a:lnTo>
                  <a:lnTo>
                    <a:pt x="58207" y="54433"/>
                  </a:lnTo>
                  <a:lnTo>
                    <a:pt x="56886" y="56037"/>
                  </a:lnTo>
                  <a:lnTo>
                    <a:pt x="55376" y="57641"/>
                  </a:lnTo>
                  <a:lnTo>
                    <a:pt x="53867" y="59150"/>
                  </a:lnTo>
                  <a:lnTo>
                    <a:pt x="52169" y="60376"/>
                  </a:lnTo>
                  <a:lnTo>
                    <a:pt x="48961" y="62452"/>
                  </a:lnTo>
                  <a:lnTo>
                    <a:pt x="44528" y="65282"/>
                  </a:lnTo>
                  <a:lnTo>
                    <a:pt x="44622" y="65188"/>
                  </a:lnTo>
                  <a:lnTo>
                    <a:pt x="44716" y="65093"/>
                  </a:lnTo>
                  <a:lnTo>
                    <a:pt x="45094" y="64810"/>
                  </a:lnTo>
                  <a:lnTo>
                    <a:pt x="45660" y="64527"/>
                  </a:lnTo>
                  <a:lnTo>
                    <a:pt x="43867" y="65376"/>
                  </a:lnTo>
                  <a:lnTo>
                    <a:pt x="43113" y="65754"/>
                  </a:lnTo>
                  <a:lnTo>
                    <a:pt x="42924" y="65754"/>
                  </a:lnTo>
                  <a:lnTo>
                    <a:pt x="43113" y="65659"/>
                  </a:lnTo>
                  <a:lnTo>
                    <a:pt x="41603" y="66037"/>
                  </a:lnTo>
                  <a:lnTo>
                    <a:pt x="39999" y="66320"/>
                  </a:lnTo>
                  <a:lnTo>
                    <a:pt x="38396" y="66508"/>
                  </a:lnTo>
                  <a:lnTo>
                    <a:pt x="36792" y="66697"/>
                  </a:lnTo>
                  <a:lnTo>
                    <a:pt x="33584" y="66980"/>
                  </a:lnTo>
                  <a:lnTo>
                    <a:pt x="32169" y="67169"/>
                  </a:lnTo>
                  <a:lnTo>
                    <a:pt x="30754" y="67357"/>
                  </a:lnTo>
                  <a:lnTo>
                    <a:pt x="30094" y="67357"/>
                  </a:lnTo>
                  <a:lnTo>
                    <a:pt x="29339" y="67263"/>
                  </a:lnTo>
                  <a:lnTo>
                    <a:pt x="27830" y="66886"/>
                  </a:lnTo>
                  <a:lnTo>
                    <a:pt x="26415" y="66508"/>
                  </a:lnTo>
                  <a:lnTo>
                    <a:pt x="25754" y="66414"/>
                  </a:lnTo>
                  <a:lnTo>
                    <a:pt x="25094" y="66414"/>
                  </a:lnTo>
                  <a:lnTo>
                    <a:pt x="25566" y="66980"/>
                  </a:lnTo>
                  <a:lnTo>
                    <a:pt x="25471" y="67074"/>
                  </a:lnTo>
                  <a:lnTo>
                    <a:pt x="25188" y="66980"/>
                  </a:lnTo>
                  <a:lnTo>
                    <a:pt x="24339" y="66791"/>
                  </a:lnTo>
                  <a:lnTo>
                    <a:pt x="23773" y="66508"/>
                  </a:lnTo>
                  <a:lnTo>
                    <a:pt x="24245" y="66414"/>
                  </a:lnTo>
                  <a:lnTo>
                    <a:pt x="24717" y="66603"/>
                  </a:lnTo>
                  <a:lnTo>
                    <a:pt x="24811" y="66414"/>
                  </a:lnTo>
                  <a:lnTo>
                    <a:pt x="24811" y="66320"/>
                  </a:lnTo>
                  <a:lnTo>
                    <a:pt x="24717" y="66225"/>
                  </a:lnTo>
                  <a:lnTo>
                    <a:pt x="24528" y="66131"/>
                  </a:lnTo>
                  <a:lnTo>
                    <a:pt x="24151" y="66225"/>
                  </a:lnTo>
                  <a:lnTo>
                    <a:pt x="23679" y="66320"/>
                  </a:lnTo>
                  <a:lnTo>
                    <a:pt x="23018" y="66414"/>
                  </a:lnTo>
                  <a:lnTo>
                    <a:pt x="23490" y="66225"/>
                  </a:lnTo>
                  <a:lnTo>
                    <a:pt x="22075" y="65942"/>
                  </a:lnTo>
                  <a:lnTo>
                    <a:pt x="20943" y="65659"/>
                  </a:lnTo>
                  <a:lnTo>
                    <a:pt x="20000" y="65282"/>
                  </a:lnTo>
                  <a:lnTo>
                    <a:pt x="19056" y="64810"/>
                  </a:lnTo>
                  <a:lnTo>
                    <a:pt x="19056" y="64810"/>
                  </a:lnTo>
                  <a:lnTo>
                    <a:pt x="19717" y="64999"/>
                  </a:lnTo>
                  <a:lnTo>
                    <a:pt x="19151" y="64716"/>
                  </a:lnTo>
                  <a:lnTo>
                    <a:pt x="18962" y="64810"/>
                  </a:lnTo>
                  <a:lnTo>
                    <a:pt x="19151" y="64905"/>
                  </a:lnTo>
                  <a:lnTo>
                    <a:pt x="18490" y="64905"/>
                  </a:lnTo>
                  <a:lnTo>
                    <a:pt x="17830" y="64716"/>
                  </a:lnTo>
                  <a:lnTo>
                    <a:pt x="17264" y="64527"/>
                  </a:lnTo>
                  <a:lnTo>
                    <a:pt x="16698" y="64150"/>
                  </a:lnTo>
                  <a:lnTo>
                    <a:pt x="16981" y="64056"/>
                  </a:lnTo>
                  <a:lnTo>
                    <a:pt x="17264" y="64150"/>
                  </a:lnTo>
                  <a:lnTo>
                    <a:pt x="17264" y="64150"/>
                  </a:lnTo>
                  <a:lnTo>
                    <a:pt x="15188" y="63207"/>
                  </a:lnTo>
                  <a:lnTo>
                    <a:pt x="14622" y="62829"/>
                  </a:lnTo>
                  <a:lnTo>
                    <a:pt x="14717" y="62924"/>
                  </a:lnTo>
                  <a:lnTo>
                    <a:pt x="13773" y="62546"/>
                  </a:lnTo>
                  <a:lnTo>
                    <a:pt x="12924" y="62075"/>
                  </a:lnTo>
                  <a:lnTo>
                    <a:pt x="12358" y="61697"/>
                  </a:lnTo>
                  <a:lnTo>
                    <a:pt x="12264" y="61508"/>
                  </a:lnTo>
                  <a:lnTo>
                    <a:pt x="12170" y="61320"/>
                  </a:lnTo>
                  <a:lnTo>
                    <a:pt x="11698" y="60942"/>
                  </a:lnTo>
                  <a:lnTo>
                    <a:pt x="11132" y="60471"/>
                  </a:lnTo>
                  <a:lnTo>
                    <a:pt x="9906" y="59244"/>
                  </a:lnTo>
                  <a:lnTo>
                    <a:pt x="9906" y="59244"/>
                  </a:lnTo>
                  <a:lnTo>
                    <a:pt x="10566" y="59527"/>
                  </a:lnTo>
                  <a:lnTo>
                    <a:pt x="9434" y="58584"/>
                  </a:lnTo>
                  <a:lnTo>
                    <a:pt x="8207" y="57546"/>
                  </a:lnTo>
                  <a:lnTo>
                    <a:pt x="7547" y="56886"/>
                  </a:lnTo>
                  <a:lnTo>
                    <a:pt x="6981" y="56131"/>
                  </a:lnTo>
                  <a:lnTo>
                    <a:pt x="6226" y="55094"/>
                  </a:lnTo>
                  <a:lnTo>
                    <a:pt x="6415" y="55377"/>
                  </a:lnTo>
                  <a:lnTo>
                    <a:pt x="6038" y="54905"/>
                  </a:lnTo>
                  <a:lnTo>
                    <a:pt x="5472" y="54244"/>
                  </a:lnTo>
                  <a:lnTo>
                    <a:pt x="5283" y="53961"/>
                  </a:lnTo>
                  <a:lnTo>
                    <a:pt x="5094" y="53867"/>
                  </a:lnTo>
                  <a:lnTo>
                    <a:pt x="5377" y="54622"/>
                  </a:lnTo>
                  <a:lnTo>
                    <a:pt x="5849" y="55282"/>
                  </a:lnTo>
                  <a:lnTo>
                    <a:pt x="6321" y="55943"/>
                  </a:lnTo>
                  <a:lnTo>
                    <a:pt x="6698" y="56603"/>
                  </a:lnTo>
                  <a:lnTo>
                    <a:pt x="6226" y="56226"/>
                  </a:lnTo>
                  <a:lnTo>
                    <a:pt x="5943" y="55848"/>
                  </a:lnTo>
                  <a:lnTo>
                    <a:pt x="6038" y="56037"/>
                  </a:lnTo>
                  <a:lnTo>
                    <a:pt x="5943" y="55943"/>
                  </a:lnTo>
                  <a:lnTo>
                    <a:pt x="5377" y="55188"/>
                  </a:lnTo>
                  <a:lnTo>
                    <a:pt x="5000" y="54716"/>
                  </a:lnTo>
                  <a:lnTo>
                    <a:pt x="4717" y="54150"/>
                  </a:lnTo>
                  <a:lnTo>
                    <a:pt x="4528" y="53678"/>
                  </a:lnTo>
                  <a:lnTo>
                    <a:pt x="4528" y="53584"/>
                  </a:lnTo>
                  <a:lnTo>
                    <a:pt x="4623" y="53395"/>
                  </a:lnTo>
                  <a:lnTo>
                    <a:pt x="5094" y="54244"/>
                  </a:lnTo>
                  <a:lnTo>
                    <a:pt x="4717" y="53301"/>
                  </a:lnTo>
                  <a:lnTo>
                    <a:pt x="4528" y="53018"/>
                  </a:lnTo>
                  <a:lnTo>
                    <a:pt x="4151" y="52263"/>
                  </a:lnTo>
                  <a:lnTo>
                    <a:pt x="4151" y="52169"/>
                  </a:lnTo>
                  <a:lnTo>
                    <a:pt x="3774" y="51509"/>
                  </a:lnTo>
                  <a:lnTo>
                    <a:pt x="3396" y="50660"/>
                  </a:lnTo>
                  <a:lnTo>
                    <a:pt x="3585" y="51603"/>
                  </a:lnTo>
                  <a:lnTo>
                    <a:pt x="3396" y="51226"/>
                  </a:lnTo>
                  <a:lnTo>
                    <a:pt x="3208" y="50848"/>
                  </a:lnTo>
                  <a:lnTo>
                    <a:pt x="3208" y="50471"/>
                  </a:lnTo>
                  <a:lnTo>
                    <a:pt x="3208" y="50094"/>
                  </a:lnTo>
                  <a:lnTo>
                    <a:pt x="3585" y="50754"/>
                  </a:lnTo>
                  <a:lnTo>
                    <a:pt x="3868" y="51509"/>
                  </a:lnTo>
                  <a:lnTo>
                    <a:pt x="3868" y="51509"/>
                  </a:lnTo>
                  <a:lnTo>
                    <a:pt x="3208" y="49528"/>
                  </a:lnTo>
                  <a:lnTo>
                    <a:pt x="3208" y="49528"/>
                  </a:lnTo>
                  <a:lnTo>
                    <a:pt x="3868" y="50754"/>
                  </a:lnTo>
                  <a:lnTo>
                    <a:pt x="3208" y="48962"/>
                  </a:lnTo>
                  <a:lnTo>
                    <a:pt x="3585" y="49339"/>
                  </a:lnTo>
                  <a:lnTo>
                    <a:pt x="3774" y="49433"/>
                  </a:lnTo>
                  <a:lnTo>
                    <a:pt x="3962" y="49528"/>
                  </a:lnTo>
                  <a:lnTo>
                    <a:pt x="4057" y="49905"/>
                  </a:lnTo>
                  <a:lnTo>
                    <a:pt x="3868" y="48962"/>
                  </a:lnTo>
                  <a:lnTo>
                    <a:pt x="3491" y="47924"/>
                  </a:lnTo>
                  <a:lnTo>
                    <a:pt x="2641" y="45565"/>
                  </a:lnTo>
                  <a:lnTo>
                    <a:pt x="2170" y="43867"/>
                  </a:lnTo>
                  <a:lnTo>
                    <a:pt x="1698" y="41886"/>
                  </a:lnTo>
                  <a:lnTo>
                    <a:pt x="1698" y="41886"/>
                  </a:lnTo>
                  <a:lnTo>
                    <a:pt x="1887" y="42075"/>
                  </a:lnTo>
                  <a:lnTo>
                    <a:pt x="1981" y="41981"/>
                  </a:lnTo>
                  <a:lnTo>
                    <a:pt x="2075" y="42075"/>
                  </a:lnTo>
                  <a:lnTo>
                    <a:pt x="2264" y="42169"/>
                  </a:lnTo>
                  <a:lnTo>
                    <a:pt x="2170" y="40283"/>
                  </a:lnTo>
                  <a:lnTo>
                    <a:pt x="2075" y="38301"/>
                  </a:lnTo>
                  <a:lnTo>
                    <a:pt x="2170" y="36415"/>
                  </a:lnTo>
                  <a:lnTo>
                    <a:pt x="2358" y="35566"/>
                  </a:lnTo>
                  <a:lnTo>
                    <a:pt x="2453" y="34811"/>
                  </a:lnTo>
                  <a:lnTo>
                    <a:pt x="2830" y="32830"/>
                  </a:lnTo>
                  <a:lnTo>
                    <a:pt x="2830" y="33207"/>
                  </a:lnTo>
                  <a:lnTo>
                    <a:pt x="2924" y="33490"/>
                  </a:lnTo>
                  <a:lnTo>
                    <a:pt x="2924" y="32453"/>
                  </a:lnTo>
                  <a:lnTo>
                    <a:pt x="3019" y="31415"/>
                  </a:lnTo>
                  <a:lnTo>
                    <a:pt x="3396" y="29245"/>
                  </a:lnTo>
                  <a:lnTo>
                    <a:pt x="3868" y="27075"/>
                  </a:lnTo>
                  <a:lnTo>
                    <a:pt x="4623" y="25000"/>
                  </a:lnTo>
                  <a:lnTo>
                    <a:pt x="5566" y="22830"/>
                  </a:lnTo>
                  <a:lnTo>
                    <a:pt x="6604" y="20849"/>
                  </a:lnTo>
                  <a:lnTo>
                    <a:pt x="7830" y="18868"/>
                  </a:lnTo>
                  <a:lnTo>
                    <a:pt x="9151" y="16887"/>
                  </a:lnTo>
                  <a:lnTo>
                    <a:pt x="10566" y="15094"/>
                  </a:lnTo>
                  <a:lnTo>
                    <a:pt x="12075" y="13302"/>
                  </a:lnTo>
                  <a:lnTo>
                    <a:pt x="13773" y="11698"/>
                  </a:lnTo>
                  <a:lnTo>
                    <a:pt x="15377" y="10095"/>
                  </a:lnTo>
                  <a:lnTo>
                    <a:pt x="17170" y="8679"/>
                  </a:lnTo>
                  <a:lnTo>
                    <a:pt x="18962" y="7453"/>
                  </a:lnTo>
                  <a:lnTo>
                    <a:pt x="20754" y="6321"/>
                  </a:lnTo>
                  <a:lnTo>
                    <a:pt x="22547" y="5378"/>
                  </a:lnTo>
                  <a:lnTo>
                    <a:pt x="21603" y="6227"/>
                  </a:lnTo>
                  <a:lnTo>
                    <a:pt x="22641" y="5472"/>
                  </a:lnTo>
                  <a:lnTo>
                    <a:pt x="23302" y="5095"/>
                  </a:lnTo>
                  <a:lnTo>
                    <a:pt x="25377" y="4151"/>
                  </a:lnTo>
                  <a:lnTo>
                    <a:pt x="24811" y="4151"/>
                  </a:lnTo>
                  <a:lnTo>
                    <a:pt x="25660" y="3774"/>
                  </a:lnTo>
                  <a:lnTo>
                    <a:pt x="26886" y="3208"/>
                  </a:lnTo>
                  <a:lnTo>
                    <a:pt x="26603" y="3585"/>
                  </a:lnTo>
                  <a:lnTo>
                    <a:pt x="26886" y="3585"/>
                  </a:lnTo>
                  <a:lnTo>
                    <a:pt x="26886" y="3680"/>
                  </a:lnTo>
                  <a:lnTo>
                    <a:pt x="26792" y="3774"/>
                  </a:lnTo>
                  <a:lnTo>
                    <a:pt x="28301" y="3302"/>
                  </a:lnTo>
                  <a:lnTo>
                    <a:pt x="29622" y="2736"/>
                  </a:lnTo>
                  <a:lnTo>
                    <a:pt x="31037" y="2264"/>
                  </a:lnTo>
                  <a:lnTo>
                    <a:pt x="31792" y="2076"/>
                  </a:lnTo>
                  <a:lnTo>
                    <a:pt x="32641" y="1981"/>
                  </a:lnTo>
                  <a:lnTo>
                    <a:pt x="32547" y="2076"/>
                  </a:lnTo>
                  <a:lnTo>
                    <a:pt x="32924" y="1981"/>
                  </a:lnTo>
                  <a:lnTo>
                    <a:pt x="34245" y="1793"/>
                  </a:lnTo>
                  <a:lnTo>
                    <a:pt x="35848" y="1415"/>
                  </a:lnTo>
                  <a:lnTo>
                    <a:pt x="36981" y="1132"/>
                  </a:lnTo>
                  <a:lnTo>
                    <a:pt x="36981" y="1415"/>
                  </a:lnTo>
                  <a:lnTo>
                    <a:pt x="40943" y="1227"/>
                  </a:lnTo>
                  <a:lnTo>
                    <a:pt x="41509" y="1038"/>
                  </a:lnTo>
                  <a:lnTo>
                    <a:pt x="41697" y="1132"/>
                  </a:lnTo>
                  <a:lnTo>
                    <a:pt x="41509" y="1227"/>
                  </a:lnTo>
                  <a:lnTo>
                    <a:pt x="41320" y="1321"/>
                  </a:lnTo>
                  <a:lnTo>
                    <a:pt x="42263" y="1321"/>
                  </a:lnTo>
                  <a:lnTo>
                    <a:pt x="43113" y="1227"/>
                  </a:lnTo>
                  <a:lnTo>
                    <a:pt x="43396" y="1415"/>
                  </a:lnTo>
                  <a:lnTo>
                    <a:pt x="44056" y="1604"/>
                  </a:lnTo>
                  <a:lnTo>
                    <a:pt x="45943" y="2076"/>
                  </a:lnTo>
                  <a:lnTo>
                    <a:pt x="48018" y="2359"/>
                  </a:lnTo>
                  <a:lnTo>
                    <a:pt x="49622" y="2736"/>
                  </a:lnTo>
                  <a:lnTo>
                    <a:pt x="47641" y="1981"/>
                  </a:lnTo>
                  <a:lnTo>
                    <a:pt x="45282" y="1321"/>
                  </a:lnTo>
                  <a:lnTo>
                    <a:pt x="42735" y="755"/>
                  </a:lnTo>
                  <a:lnTo>
                    <a:pt x="40188" y="283"/>
                  </a:lnTo>
                  <a:lnTo>
                    <a:pt x="37735" y="95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4249309" y="2345884"/>
              <a:ext cx="12987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sensibilisering</a:t>
              </a:r>
              <a:endParaRPr lang="nl-BE" dirty="0"/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361568" y="1310360"/>
            <a:ext cx="1512168" cy="1321012"/>
            <a:chOff x="467544" y="1466762"/>
            <a:chExt cx="1512168" cy="1321012"/>
          </a:xfrm>
        </p:grpSpPr>
        <p:sp>
          <p:nvSpPr>
            <p:cNvPr id="12" name="Shape 147"/>
            <p:cNvSpPr/>
            <p:nvPr/>
          </p:nvSpPr>
          <p:spPr>
            <a:xfrm>
              <a:off x="467544" y="1466762"/>
              <a:ext cx="1512168" cy="1321012"/>
            </a:xfrm>
            <a:custGeom>
              <a:avLst/>
              <a:gdLst/>
              <a:ahLst/>
              <a:cxnLst/>
              <a:rect l="0" t="0" r="0" b="0"/>
              <a:pathLst>
                <a:path w="67641" h="69056" extrusionOk="0">
                  <a:moveTo>
                    <a:pt x="49622" y="2736"/>
                  </a:moveTo>
                  <a:lnTo>
                    <a:pt x="49622" y="2736"/>
                  </a:lnTo>
                  <a:lnTo>
                    <a:pt x="49622" y="2736"/>
                  </a:lnTo>
                  <a:close/>
                  <a:moveTo>
                    <a:pt x="59622" y="55565"/>
                  </a:moveTo>
                  <a:lnTo>
                    <a:pt x="59622" y="55565"/>
                  </a:lnTo>
                  <a:lnTo>
                    <a:pt x="59622" y="55565"/>
                  </a:lnTo>
                  <a:close/>
                  <a:moveTo>
                    <a:pt x="35471" y="0"/>
                  </a:moveTo>
                  <a:lnTo>
                    <a:pt x="34433" y="95"/>
                  </a:lnTo>
                  <a:lnTo>
                    <a:pt x="33584" y="189"/>
                  </a:lnTo>
                  <a:lnTo>
                    <a:pt x="32735" y="378"/>
                  </a:lnTo>
                  <a:lnTo>
                    <a:pt x="32169" y="566"/>
                  </a:lnTo>
                  <a:lnTo>
                    <a:pt x="31509" y="472"/>
                  </a:lnTo>
                  <a:lnTo>
                    <a:pt x="30754" y="472"/>
                  </a:lnTo>
                  <a:lnTo>
                    <a:pt x="29339" y="566"/>
                  </a:lnTo>
                  <a:lnTo>
                    <a:pt x="27830" y="849"/>
                  </a:lnTo>
                  <a:lnTo>
                    <a:pt x="26320" y="1321"/>
                  </a:lnTo>
                  <a:lnTo>
                    <a:pt x="24811" y="1981"/>
                  </a:lnTo>
                  <a:lnTo>
                    <a:pt x="23207" y="2736"/>
                  </a:lnTo>
                  <a:lnTo>
                    <a:pt x="21698" y="3585"/>
                  </a:lnTo>
                  <a:lnTo>
                    <a:pt x="20188" y="4623"/>
                  </a:lnTo>
                  <a:lnTo>
                    <a:pt x="18679" y="5661"/>
                  </a:lnTo>
                  <a:lnTo>
                    <a:pt x="17170" y="6793"/>
                  </a:lnTo>
                  <a:lnTo>
                    <a:pt x="15754" y="8019"/>
                  </a:lnTo>
                  <a:lnTo>
                    <a:pt x="14434" y="9151"/>
                  </a:lnTo>
                  <a:lnTo>
                    <a:pt x="11981" y="11510"/>
                  </a:lnTo>
                  <a:lnTo>
                    <a:pt x="10000" y="13774"/>
                  </a:lnTo>
                  <a:lnTo>
                    <a:pt x="7736" y="16981"/>
                  </a:lnTo>
                  <a:lnTo>
                    <a:pt x="8019" y="16321"/>
                  </a:lnTo>
                  <a:lnTo>
                    <a:pt x="8302" y="15660"/>
                  </a:lnTo>
                  <a:lnTo>
                    <a:pt x="7736" y="16604"/>
                  </a:lnTo>
                  <a:lnTo>
                    <a:pt x="7075" y="17642"/>
                  </a:lnTo>
                  <a:lnTo>
                    <a:pt x="7170" y="17830"/>
                  </a:lnTo>
                  <a:lnTo>
                    <a:pt x="6509" y="18868"/>
                  </a:lnTo>
                  <a:lnTo>
                    <a:pt x="7075" y="17359"/>
                  </a:lnTo>
                  <a:lnTo>
                    <a:pt x="6132" y="19057"/>
                  </a:lnTo>
                  <a:lnTo>
                    <a:pt x="5189" y="20849"/>
                  </a:lnTo>
                  <a:lnTo>
                    <a:pt x="4434" y="22736"/>
                  </a:lnTo>
                  <a:lnTo>
                    <a:pt x="3679" y="24622"/>
                  </a:lnTo>
                  <a:lnTo>
                    <a:pt x="2453" y="28490"/>
                  </a:lnTo>
                  <a:lnTo>
                    <a:pt x="1321" y="32169"/>
                  </a:lnTo>
                  <a:lnTo>
                    <a:pt x="1509" y="32264"/>
                  </a:lnTo>
                  <a:lnTo>
                    <a:pt x="1604" y="32453"/>
                  </a:lnTo>
                  <a:lnTo>
                    <a:pt x="1604" y="32641"/>
                  </a:lnTo>
                  <a:lnTo>
                    <a:pt x="1509" y="32924"/>
                  </a:lnTo>
                  <a:lnTo>
                    <a:pt x="1226" y="33396"/>
                  </a:lnTo>
                  <a:lnTo>
                    <a:pt x="1038" y="33585"/>
                  </a:lnTo>
                  <a:lnTo>
                    <a:pt x="1038" y="33773"/>
                  </a:lnTo>
                  <a:lnTo>
                    <a:pt x="1038" y="35000"/>
                  </a:lnTo>
                  <a:lnTo>
                    <a:pt x="849" y="36132"/>
                  </a:lnTo>
                  <a:lnTo>
                    <a:pt x="660" y="37358"/>
                  </a:lnTo>
                  <a:lnTo>
                    <a:pt x="472" y="38867"/>
                  </a:lnTo>
                  <a:lnTo>
                    <a:pt x="283" y="38301"/>
                  </a:lnTo>
                  <a:lnTo>
                    <a:pt x="94" y="39811"/>
                  </a:lnTo>
                  <a:lnTo>
                    <a:pt x="0" y="41509"/>
                  </a:lnTo>
                  <a:lnTo>
                    <a:pt x="94" y="43301"/>
                  </a:lnTo>
                  <a:lnTo>
                    <a:pt x="283" y="44056"/>
                  </a:lnTo>
                  <a:lnTo>
                    <a:pt x="472" y="44622"/>
                  </a:lnTo>
                  <a:lnTo>
                    <a:pt x="566" y="45660"/>
                  </a:lnTo>
                  <a:lnTo>
                    <a:pt x="755" y="46792"/>
                  </a:lnTo>
                  <a:lnTo>
                    <a:pt x="1226" y="48962"/>
                  </a:lnTo>
                  <a:lnTo>
                    <a:pt x="1981" y="51037"/>
                  </a:lnTo>
                  <a:lnTo>
                    <a:pt x="2924" y="53112"/>
                  </a:lnTo>
                  <a:lnTo>
                    <a:pt x="4057" y="55094"/>
                  </a:lnTo>
                  <a:lnTo>
                    <a:pt x="5283" y="56980"/>
                  </a:lnTo>
                  <a:lnTo>
                    <a:pt x="6698" y="58678"/>
                  </a:lnTo>
                  <a:lnTo>
                    <a:pt x="8113" y="60282"/>
                  </a:lnTo>
                  <a:lnTo>
                    <a:pt x="9056" y="61131"/>
                  </a:lnTo>
                  <a:lnTo>
                    <a:pt x="10000" y="61980"/>
                  </a:lnTo>
                  <a:lnTo>
                    <a:pt x="11038" y="62829"/>
                  </a:lnTo>
                  <a:lnTo>
                    <a:pt x="12075" y="63584"/>
                  </a:lnTo>
                  <a:lnTo>
                    <a:pt x="14339" y="64905"/>
                  </a:lnTo>
                  <a:lnTo>
                    <a:pt x="16604" y="66131"/>
                  </a:lnTo>
                  <a:lnTo>
                    <a:pt x="19056" y="67169"/>
                  </a:lnTo>
                  <a:lnTo>
                    <a:pt x="21509" y="67923"/>
                  </a:lnTo>
                  <a:lnTo>
                    <a:pt x="24056" y="68584"/>
                  </a:lnTo>
                  <a:lnTo>
                    <a:pt x="26603" y="69055"/>
                  </a:lnTo>
                  <a:lnTo>
                    <a:pt x="27830" y="69055"/>
                  </a:lnTo>
                  <a:lnTo>
                    <a:pt x="30188" y="68867"/>
                  </a:lnTo>
                  <a:lnTo>
                    <a:pt x="33113" y="68678"/>
                  </a:lnTo>
                  <a:lnTo>
                    <a:pt x="36509" y="68301"/>
                  </a:lnTo>
                  <a:lnTo>
                    <a:pt x="39811" y="67923"/>
                  </a:lnTo>
                  <a:lnTo>
                    <a:pt x="42735" y="67452"/>
                  </a:lnTo>
                  <a:lnTo>
                    <a:pt x="44905" y="66980"/>
                  </a:lnTo>
                  <a:lnTo>
                    <a:pt x="45565" y="66791"/>
                  </a:lnTo>
                  <a:lnTo>
                    <a:pt x="45943" y="66508"/>
                  </a:lnTo>
                  <a:lnTo>
                    <a:pt x="47358" y="65942"/>
                  </a:lnTo>
                  <a:lnTo>
                    <a:pt x="48018" y="65565"/>
                  </a:lnTo>
                  <a:lnTo>
                    <a:pt x="48678" y="65188"/>
                  </a:lnTo>
                  <a:lnTo>
                    <a:pt x="47924" y="65471"/>
                  </a:lnTo>
                  <a:lnTo>
                    <a:pt x="51509" y="62924"/>
                  </a:lnTo>
                  <a:lnTo>
                    <a:pt x="53301" y="61508"/>
                  </a:lnTo>
                  <a:lnTo>
                    <a:pt x="55093" y="59905"/>
                  </a:lnTo>
                  <a:lnTo>
                    <a:pt x="55093" y="59905"/>
                  </a:lnTo>
                  <a:lnTo>
                    <a:pt x="54810" y="60376"/>
                  </a:lnTo>
                  <a:lnTo>
                    <a:pt x="54339" y="60754"/>
                  </a:lnTo>
                  <a:lnTo>
                    <a:pt x="55376" y="59999"/>
                  </a:lnTo>
                  <a:lnTo>
                    <a:pt x="56320" y="59056"/>
                  </a:lnTo>
                  <a:lnTo>
                    <a:pt x="57075" y="58395"/>
                  </a:lnTo>
                  <a:lnTo>
                    <a:pt x="57169" y="58207"/>
                  </a:lnTo>
                  <a:lnTo>
                    <a:pt x="57075" y="58207"/>
                  </a:lnTo>
                  <a:lnTo>
                    <a:pt x="57924" y="57546"/>
                  </a:lnTo>
                  <a:lnTo>
                    <a:pt x="58678" y="56697"/>
                  </a:lnTo>
                  <a:lnTo>
                    <a:pt x="59339" y="55754"/>
                  </a:lnTo>
                  <a:lnTo>
                    <a:pt x="59905" y="54905"/>
                  </a:lnTo>
                  <a:lnTo>
                    <a:pt x="59716" y="54999"/>
                  </a:lnTo>
                  <a:lnTo>
                    <a:pt x="59622" y="54999"/>
                  </a:lnTo>
                  <a:lnTo>
                    <a:pt x="59810" y="54622"/>
                  </a:lnTo>
                  <a:lnTo>
                    <a:pt x="59150" y="55565"/>
                  </a:lnTo>
                  <a:lnTo>
                    <a:pt x="59527" y="55094"/>
                  </a:lnTo>
                  <a:lnTo>
                    <a:pt x="59433" y="55377"/>
                  </a:lnTo>
                  <a:lnTo>
                    <a:pt x="58867" y="56037"/>
                  </a:lnTo>
                  <a:lnTo>
                    <a:pt x="59056" y="55660"/>
                  </a:lnTo>
                  <a:lnTo>
                    <a:pt x="59056" y="55660"/>
                  </a:lnTo>
                  <a:lnTo>
                    <a:pt x="58678" y="56037"/>
                  </a:lnTo>
                  <a:lnTo>
                    <a:pt x="59810" y="54339"/>
                  </a:lnTo>
                  <a:lnTo>
                    <a:pt x="60282" y="53490"/>
                  </a:lnTo>
                  <a:lnTo>
                    <a:pt x="60282" y="53301"/>
                  </a:lnTo>
                  <a:lnTo>
                    <a:pt x="60188" y="53395"/>
                  </a:lnTo>
                  <a:lnTo>
                    <a:pt x="60188" y="53395"/>
                  </a:lnTo>
                  <a:lnTo>
                    <a:pt x="60565" y="52924"/>
                  </a:lnTo>
                  <a:lnTo>
                    <a:pt x="61037" y="52452"/>
                  </a:lnTo>
                  <a:lnTo>
                    <a:pt x="61886" y="51509"/>
                  </a:lnTo>
                  <a:lnTo>
                    <a:pt x="61508" y="52452"/>
                  </a:lnTo>
                  <a:lnTo>
                    <a:pt x="60848" y="53584"/>
                  </a:lnTo>
                  <a:lnTo>
                    <a:pt x="59622" y="55565"/>
                  </a:lnTo>
                  <a:lnTo>
                    <a:pt x="60376" y="54528"/>
                  </a:lnTo>
                  <a:lnTo>
                    <a:pt x="60942" y="53678"/>
                  </a:lnTo>
                  <a:lnTo>
                    <a:pt x="61980" y="51792"/>
                  </a:lnTo>
                  <a:lnTo>
                    <a:pt x="61886" y="51886"/>
                  </a:lnTo>
                  <a:lnTo>
                    <a:pt x="61886" y="51697"/>
                  </a:lnTo>
                  <a:lnTo>
                    <a:pt x="62169" y="51037"/>
                  </a:lnTo>
                  <a:lnTo>
                    <a:pt x="62735" y="49999"/>
                  </a:lnTo>
                  <a:lnTo>
                    <a:pt x="61508" y="51603"/>
                  </a:lnTo>
                  <a:lnTo>
                    <a:pt x="61603" y="51037"/>
                  </a:lnTo>
                  <a:lnTo>
                    <a:pt x="61697" y="50377"/>
                  </a:lnTo>
                  <a:lnTo>
                    <a:pt x="62169" y="48962"/>
                  </a:lnTo>
                  <a:lnTo>
                    <a:pt x="62829" y="47358"/>
                  </a:lnTo>
                  <a:lnTo>
                    <a:pt x="63678" y="45565"/>
                  </a:lnTo>
                  <a:lnTo>
                    <a:pt x="65376" y="42169"/>
                  </a:lnTo>
                  <a:lnTo>
                    <a:pt x="66131" y="40660"/>
                  </a:lnTo>
                  <a:lnTo>
                    <a:pt x="66697" y="39339"/>
                  </a:lnTo>
                  <a:lnTo>
                    <a:pt x="66603" y="39528"/>
                  </a:lnTo>
                  <a:lnTo>
                    <a:pt x="66697" y="39056"/>
                  </a:lnTo>
                  <a:lnTo>
                    <a:pt x="66791" y="38962"/>
                  </a:lnTo>
                  <a:lnTo>
                    <a:pt x="66791" y="39056"/>
                  </a:lnTo>
                  <a:lnTo>
                    <a:pt x="66886" y="38584"/>
                  </a:lnTo>
                  <a:lnTo>
                    <a:pt x="66791" y="38867"/>
                  </a:lnTo>
                  <a:lnTo>
                    <a:pt x="66980" y="38207"/>
                  </a:lnTo>
                  <a:lnTo>
                    <a:pt x="67169" y="37264"/>
                  </a:lnTo>
                  <a:lnTo>
                    <a:pt x="67263" y="36415"/>
                  </a:lnTo>
                  <a:lnTo>
                    <a:pt x="67357" y="36509"/>
                  </a:lnTo>
                  <a:lnTo>
                    <a:pt x="67452" y="36509"/>
                  </a:lnTo>
                  <a:lnTo>
                    <a:pt x="67546" y="35943"/>
                  </a:lnTo>
                  <a:lnTo>
                    <a:pt x="67546" y="34811"/>
                  </a:lnTo>
                  <a:lnTo>
                    <a:pt x="67640" y="31037"/>
                  </a:lnTo>
                  <a:lnTo>
                    <a:pt x="67640" y="28490"/>
                  </a:lnTo>
                  <a:lnTo>
                    <a:pt x="67546" y="27736"/>
                  </a:lnTo>
                  <a:lnTo>
                    <a:pt x="67546" y="27547"/>
                  </a:lnTo>
                  <a:lnTo>
                    <a:pt x="67452" y="27547"/>
                  </a:lnTo>
                  <a:lnTo>
                    <a:pt x="67074" y="26792"/>
                  </a:lnTo>
                  <a:lnTo>
                    <a:pt x="66791" y="25660"/>
                  </a:lnTo>
                  <a:lnTo>
                    <a:pt x="66508" y="24528"/>
                  </a:lnTo>
                  <a:lnTo>
                    <a:pt x="66414" y="23585"/>
                  </a:lnTo>
                  <a:lnTo>
                    <a:pt x="66320" y="23679"/>
                  </a:lnTo>
                  <a:lnTo>
                    <a:pt x="66320" y="23490"/>
                  </a:lnTo>
                  <a:lnTo>
                    <a:pt x="65942" y="22924"/>
                  </a:lnTo>
                  <a:lnTo>
                    <a:pt x="65565" y="22358"/>
                  </a:lnTo>
                  <a:lnTo>
                    <a:pt x="64527" y="21132"/>
                  </a:lnTo>
                  <a:lnTo>
                    <a:pt x="63584" y="19906"/>
                  </a:lnTo>
                  <a:lnTo>
                    <a:pt x="63207" y="19340"/>
                  </a:lnTo>
                  <a:lnTo>
                    <a:pt x="63018" y="18774"/>
                  </a:lnTo>
                  <a:lnTo>
                    <a:pt x="63112" y="18962"/>
                  </a:lnTo>
                  <a:lnTo>
                    <a:pt x="63301" y="19057"/>
                  </a:lnTo>
                  <a:lnTo>
                    <a:pt x="63301" y="19057"/>
                  </a:lnTo>
                  <a:lnTo>
                    <a:pt x="63207" y="18868"/>
                  </a:lnTo>
                  <a:lnTo>
                    <a:pt x="62923" y="18491"/>
                  </a:lnTo>
                  <a:lnTo>
                    <a:pt x="61980" y="17453"/>
                  </a:lnTo>
                  <a:lnTo>
                    <a:pt x="61037" y="16509"/>
                  </a:lnTo>
                  <a:lnTo>
                    <a:pt x="61037" y="16698"/>
                  </a:lnTo>
                  <a:lnTo>
                    <a:pt x="61037" y="16887"/>
                  </a:lnTo>
                  <a:lnTo>
                    <a:pt x="60093" y="15943"/>
                  </a:lnTo>
                  <a:lnTo>
                    <a:pt x="60376" y="16321"/>
                  </a:lnTo>
                  <a:lnTo>
                    <a:pt x="59527" y="15377"/>
                  </a:lnTo>
                  <a:lnTo>
                    <a:pt x="59056" y="14906"/>
                  </a:lnTo>
                  <a:lnTo>
                    <a:pt x="59244" y="14906"/>
                  </a:lnTo>
                  <a:lnTo>
                    <a:pt x="59905" y="15472"/>
                  </a:lnTo>
                  <a:lnTo>
                    <a:pt x="59905" y="15472"/>
                  </a:lnTo>
                  <a:lnTo>
                    <a:pt x="57641" y="13396"/>
                  </a:lnTo>
                  <a:lnTo>
                    <a:pt x="58112" y="13868"/>
                  </a:lnTo>
                  <a:lnTo>
                    <a:pt x="56886" y="13019"/>
                  </a:lnTo>
                  <a:lnTo>
                    <a:pt x="55754" y="12453"/>
                  </a:lnTo>
                  <a:lnTo>
                    <a:pt x="56603" y="13113"/>
                  </a:lnTo>
                  <a:lnTo>
                    <a:pt x="57452" y="13774"/>
                  </a:lnTo>
                  <a:lnTo>
                    <a:pt x="58961" y="15283"/>
                  </a:lnTo>
                  <a:lnTo>
                    <a:pt x="60376" y="16604"/>
                  </a:lnTo>
                  <a:lnTo>
                    <a:pt x="61225" y="17264"/>
                  </a:lnTo>
                  <a:lnTo>
                    <a:pt x="62074" y="17925"/>
                  </a:lnTo>
                  <a:lnTo>
                    <a:pt x="62074" y="17925"/>
                  </a:lnTo>
                  <a:lnTo>
                    <a:pt x="61414" y="17547"/>
                  </a:lnTo>
                  <a:lnTo>
                    <a:pt x="60659" y="16981"/>
                  </a:lnTo>
                  <a:lnTo>
                    <a:pt x="60754" y="17264"/>
                  </a:lnTo>
                  <a:lnTo>
                    <a:pt x="60942" y="17642"/>
                  </a:lnTo>
                  <a:lnTo>
                    <a:pt x="61980" y="19151"/>
                  </a:lnTo>
                  <a:lnTo>
                    <a:pt x="63301" y="20943"/>
                  </a:lnTo>
                  <a:lnTo>
                    <a:pt x="63207" y="20943"/>
                  </a:lnTo>
                  <a:lnTo>
                    <a:pt x="63395" y="21038"/>
                  </a:lnTo>
                  <a:lnTo>
                    <a:pt x="63490" y="21321"/>
                  </a:lnTo>
                  <a:lnTo>
                    <a:pt x="63678" y="21604"/>
                  </a:lnTo>
                  <a:lnTo>
                    <a:pt x="63773" y="21698"/>
                  </a:lnTo>
                  <a:lnTo>
                    <a:pt x="63584" y="21321"/>
                  </a:lnTo>
                  <a:lnTo>
                    <a:pt x="63584" y="21321"/>
                  </a:lnTo>
                  <a:lnTo>
                    <a:pt x="64244" y="22170"/>
                  </a:lnTo>
                  <a:lnTo>
                    <a:pt x="64716" y="22641"/>
                  </a:lnTo>
                  <a:lnTo>
                    <a:pt x="64905" y="22830"/>
                  </a:lnTo>
                  <a:lnTo>
                    <a:pt x="64999" y="22830"/>
                  </a:lnTo>
                  <a:lnTo>
                    <a:pt x="64999" y="22641"/>
                  </a:lnTo>
                  <a:lnTo>
                    <a:pt x="64905" y="22358"/>
                  </a:lnTo>
                  <a:lnTo>
                    <a:pt x="65282" y="23207"/>
                  </a:lnTo>
                  <a:lnTo>
                    <a:pt x="65565" y="24056"/>
                  </a:lnTo>
                  <a:lnTo>
                    <a:pt x="66225" y="25943"/>
                  </a:lnTo>
                  <a:lnTo>
                    <a:pt x="66697" y="27830"/>
                  </a:lnTo>
                  <a:lnTo>
                    <a:pt x="66886" y="28490"/>
                  </a:lnTo>
                  <a:lnTo>
                    <a:pt x="66980" y="28868"/>
                  </a:lnTo>
                  <a:lnTo>
                    <a:pt x="66886" y="28962"/>
                  </a:lnTo>
                  <a:lnTo>
                    <a:pt x="66697" y="28679"/>
                  </a:lnTo>
                  <a:lnTo>
                    <a:pt x="66697" y="29245"/>
                  </a:lnTo>
                  <a:lnTo>
                    <a:pt x="66791" y="29905"/>
                  </a:lnTo>
                  <a:lnTo>
                    <a:pt x="66886" y="29905"/>
                  </a:lnTo>
                  <a:lnTo>
                    <a:pt x="66886" y="30094"/>
                  </a:lnTo>
                  <a:lnTo>
                    <a:pt x="66886" y="30566"/>
                  </a:lnTo>
                  <a:lnTo>
                    <a:pt x="66697" y="30377"/>
                  </a:lnTo>
                  <a:lnTo>
                    <a:pt x="66603" y="30188"/>
                  </a:lnTo>
                  <a:lnTo>
                    <a:pt x="66603" y="30094"/>
                  </a:lnTo>
                  <a:lnTo>
                    <a:pt x="66697" y="29905"/>
                  </a:lnTo>
                  <a:lnTo>
                    <a:pt x="66508" y="28679"/>
                  </a:lnTo>
                  <a:lnTo>
                    <a:pt x="66225" y="27358"/>
                  </a:lnTo>
                  <a:lnTo>
                    <a:pt x="66603" y="30283"/>
                  </a:lnTo>
                  <a:lnTo>
                    <a:pt x="66697" y="31792"/>
                  </a:lnTo>
                  <a:lnTo>
                    <a:pt x="66697" y="33302"/>
                  </a:lnTo>
                  <a:lnTo>
                    <a:pt x="66603" y="34717"/>
                  </a:lnTo>
                  <a:lnTo>
                    <a:pt x="66414" y="36226"/>
                  </a:lnTo>
                  <a:lnTo>
                    <a:pt x="66131" y="37547"/>
                  </a:lnTo>
                  <a:lnTo>
                    <a:pt x="65659" y="38962"/>
                  </a:lnTo>
                  <a:lnTo>
                    <a:pt x="65848" y="38584"/>
                  </a:lnTo>
                  <a:lnTo>
                    <a:pt x="65942" y="38584"/>
                  </a:lnTo>
                  <a:lnTo>
                    <a:pt x="65848" y="39245"/>
                  </a:lnTo>
                  <a:lnTo>
                    <a:pt x="65565" y="40188"/>
                  </a:lnTo>
                  <a:lnTo>
                    <a:pt x="65471" y="40471"/>
                  </a:lnTo>
                  <a:lnTo>
                    <a:pt x="65282" y="40660"/>
                  </a:lnTo>
                  <a:lnTo>
                    <a:pt x="65282" y="40566"/>
                  </a:lnTo>
                  <a:lnTo>
                    <a:pt x="65093" y="41132"/>
                  </a:lnTo>
                  <a:lnTo>
                    <a:pt x="64433" y="43018"/>
                  </a:lnTo>
                  <a:lnTo>
                    <a:pt x="63678" y="45282"/>
                  </a:lnTo>
                  <a:lnTo>
                    <a:pt x="62735" y="47264"/>
                  </a:lnTo>
                  <a:lnTo>
                    <a:pt x="61697" y="49056"/>
                  </a:lnTo>
                  <a:lnTo>
                    <a:pt x="60659" y="50943"/>
                  </a:lnTo>
                  <a:lnTo>
                    <a:pt x="59433" y="52735"/>
                  </a:lnTo>
                  <a:lnTo>
                    <a:pt x="58207" y="54433"/>
                  </a:lnTo>
                  <a:lnTo>
                    <a:pt x="56886" y="56037"/>
                  </a:lnTo>
                  <a:lnTo>
                    <a:pt x="55376" y="57641"/>
                  </a:lnTo>
                  <a:lnTo>
                    <a:pt x="53867" y="59150"/>
                  </a:lnTo>
                  <a:lnTo>
                    <a:pt x="52169" y="60376"/>
                  </a:lnTo>
                  <a:lnTo>
                    <a:pt x="48961" y="62452"/>
                  </a:lnTo>
                  <a:lnTo>
                    <a:pt x="44528" y="65282"/>
                  </a:lnTo>
                  <a:lnTo>
                    <a:pt x="44622" y="65188"/>
                  </a:lnTo>
                  <a:lnTo>
                    <a:pt x="44716" y="65093"/>
                  </a:lnTo>
                  <a:lnTo>
                    <a:pt x="45094" y="64810"/>
                  </a:lnTo>
                  <a:lnTo>
                    <a:pt x="45660" y="64527"/>
                  </a:lnTo>
                  <a:lnTo>
                    <a:pt x="43867" y="65376"/>
                  </a:lnTo>
                  <a:lnTo>
                    <a:pt x="43113" y="65754"/>
                  </a:lnTo>
                  <a:lnTo>
                    <a:pt x="42924" y="65754"/>
                  </a:lnTo>
                  <a:lnTo>
                    <a:pt x="43113" y="65659"/>
                  </a:lnTo>
                  <a:lnTo>
                    <a:pt x="41603" y="66037"/>
                  </a:lnTo>
                  <a:lnTo>
                    <a:pt x="39999" y="66320"/>
                  </a:lnTo>
                  <a:lnTo>
                    <a:pt x="38396" y="66508"/>
                  </a:lnTo>
                  <a:lnTo>
                    <a:pt x="36792" y="66697"/>
                  </a:lnTo>
                  <a:lnTo>
                    <a:pt x="33584" y="66980"/>
                  </a:lnTo>
                  <a:lnTo>
                    <a:pt x="32169" y="67169"/>
                  </a:lnTo>
                  <a:lnTo>
                    <a:pt x="30754" y="67357"/>
                  </a:lnTo>
                  <a:lnTo>
                    <a:pt x="30094" y="67357"/>
                  </a:lnTo>
                  <a:lnTo>
                    <a:pt x="29339" y="67263"/>
                  </a:lnTo>
                  <a:lnTo>
                    <a:pt x="27830" y="66886"/>
                  </a:lnTo>
                  <a:lnTo>
                    <a:pt x="26415" y="66508"/>
                  </a:lnTo>
                  <a:lnTo>
                    <a:pt x="25754" y="66414"/>
                  </a:lnTo>
                  <a:lnTo>
                    <a:pt x="25094" y="66414"/>
                  </a:lnTo>
                  <a:lnTo>
                    <a:pt x="25566" y="66980"/>
                  </a:lnTo>
                  <a:lnTo>
                    <a:pt x="25471" y="67074"/>
                  </a:lnTo>
                  <a:lnTo>
                    <a:pt x="25188" y="66980"/>
                  </a:lnTo>
                  <a:lnTo>
                    <a:pt x="24339" y="66791"/>
                  </a:lnTo>
                  <a:lnTo>
                    <a:pt x="23773" y="66508"/>
                  </a:lnTo>
                  <a:lnTo>
                    <a:pt x="24245" y="66414"/>
                  </a:lnTo>
                  <a:lnTo>
                    <a:pt x="24717" y="66603"/>
                  </a:lnTo>
                  <a:lnTo>
                    <a:pt x="24811" y="66414"/>
                  </a:lnTo>
                  <a:lnTo>
                    <a:pt x="24811" y="66320"/>
                  </a:lnTo>
                  <a:lnTo>
                    <a:pt x="24717" y="66225"/>
                  </a:lnTo>
                  <a:lnTo>
                    <a:pt x="24528" y="66131"/>
                  </a:lnTo>
                  <a:lnTo>
                    <a:pt x="24151" y="66225"/>
                  </a:lnTo>
                  <a:lnTo>
                    <a:pt x="23679" y="66320"/>
                  </a:lnTo>
                  <a:lnTo>
                    <a:pt x="23018" y="66414"/>
                  </a:lnTo>
                  <a:lnTo>
                    <a:pt x="23490" y="66225"/>
                  </a:lnTo>
                  <a:lnTo>
                    <a:pt x="22075" y="65942"/>
                  </a:lnTo>
                  <a:lnTo>
                    <a:pt x="20943" y="65659"/>
                  </a:lnTo>
                  <a:lnTo>
                    <a:pt x="20000" y="65282"/>
                  </a:lnTo>
                  <a:lnTo>
                    <a:pt x="19056" y="64810"/>
                  </a:lnTo>
                  <a:lnTo>
                    <a:pt x="19056" y="64810"/>
                  </a:lnTo>
                  <a:lnTo>
                    <a:pt x="19717" y="64999"/>
                  </a:lnTo>
                  <a:lnTo>
                    <a:pt x="19151" y="64716"/>
                  </a:lnTo>
                  <a:lnTo>
                    <a:pt x="18962" y="64810"/>
                  </a:lnTo>
                  <a:lnTo>
                    <a:pt x="19151" y="64905"/>
                  </a:lnTo>
                  <a:lnTo>
                    <a:pt x="18490" y="64905"/>
                  </a:lnTo>
                  <a:lnTo>
                    <a:pt x="17830" y="64716"/>
                  </a:lnTo>
                  <a:lnTo>
                    <a:pt x="17264" y="64527"/>
                  </a:lnTo>
                  <a:lnTo>
                    <a:pt x="16698" y="64150"/>
                  </a:lnTo>
                  <a:lnTo>
                    <a:pt x="16981" y="64056"/>
                  </a:lnTo>
                  <a:lnTo>
                    <a:pt x="17264" y="64150"/>
                  </a:lnTo>
                  <a:lnTo>
                    <a:pt x="17264" y="64150"/>
                  </a:lnTo>
                  <a:lnTo>
                    <a:pt x="15188" y="63207"/>
                  </a:lnTo>
                  <a:lnTo>
                    <a:pt x="14622" y="62829"/>
                  </a:lnTo>
                  <a:lnTo>
                    <a:pt x="14717" y="62924"/>
                  </a:lnTo>
                  <a:lnTo>
                    <a:pt x="13773" y="62546"/>
                  </a:lnTo>
                  <a:lnTo>
                    <a:pt x="12924" y="62075"/>
                  </a:lnTo>
                  <a:lnTo>
                    <a:pt x="12358" y="61697"/>
                  </a:lnTo>
                  <a:lnTo>
                    <a:pt x="12264" y="61508"/>
                  </a:lnTo>
                  <a:lnTo>
                    <a:pt x="12170" y="61320"/>
                  </a:lnTo>
                  <a:lnTo>
                    <a:pt x="11698" y="60942"/>
                  </a:lnTo>
                  <a:lnTo>
                    <a:pt x="11132" y="60471"/>
                  </a:lnTo>
                  <a:lnTo>
                    <a:pt x="9906" y="59244"/>
                  </a:lnTo>
                  <a:lnTo>
                    <a:pt x="9906" y="59244"/>
                  </a:lnTo>
                  <a:lnTo>
                    <a:pt x="10566" y="59527"/>
                  </a:lnTo>
                  <a:lnTo>
                    <a:pt x="9434" y="58584"/>
                  </a:lnTo>
                  <a:lnTo>
                    <a:pt x="8207" y="57546"/>
                  </a:lnTo>
                  <a:lnTo>
                    <a:pt x="7547" y="56886"/>
                  </a:lnTo>
                  <a:lnTo>
                    <a:pt x="6981" y="56131"/>
                  </a:lnTo>
                  <a:lnTo>
                    <a:pt x="6226" y="55094"/>
                  </a:lnTo>
                  <a:lnTo>
                    <a:pt x="6415" y="55377"/>
                  </a:lnTo>
                  <a:lnTo>
                    <a:pt x="6038" y="54905"/>
                  </a:lnTo>
                  <a:lnTo>
                    <a:pt x="5472" y="54244"/>
                  </a:lnTo>
                  <a:lnTo>
                    <a:pt x="5283" y="53961"/>
                  </a:lnTo>
                  <a:lnTo>
                    <a:pt x="5094" y="53867"/>
                  </a:lnTo>
                  <a:lnTo>
                    <a:pt x="5377" y="54622"/>
                  </a:lnTo>
                  <a:lnTo>
                    <a:pt x="5849" y="55282"/>
                  </a:lnTo>
                  <a:lnTo>
                    <a:pt x="6321" y="55943"/>
                  </a:lnTo>
                  <a:lnTo>
                    <a:pt x="6698" y="56603"/>
                  </a:lnTo>
                  <a:lnTo>
                    <a:pt x="6226" y="56226"/>
                  </a:lnTo>
                  <a:lnTo>
                    <a:pt x="5943" y="55848"/>
                  </a:lnTo>
                  <a:lnTo>
                    <a:pt x="6038" y="56037"/>
                  </a:lnTo>
                  <a:lnTo>
                    <a:pt x="5943" y="55943"/>
                  </a:lnTo>
                  <a:lnTo>
                    <a:pt x="5377" y="55188"/>
                  </a:lnTo>
                  <a:lnTo>
                    <a:pt x="5000" y="54716"/>
                  </a:lnTo>
                  <a:lnTo>
                    <a:pt x="4717" y="54150"/>
                  </a:lnTo>
                  <a:lnTo>
                    <a:pt x="4528" y="53678"/>
                  </a:lnTo>
                  <a:lnTo>
                    <a:pt x="4528" y="53584"/>
                  </a:lnTo>
                  <a:lnTo>
                    <a:pt x="4623" y="53395"/>
                  </a:lnTo>
                  <a:lnTo>
                    <a:pt x="5094" y="54244"/>
                  </a:lnTo>
                  <a:lnTo>
                    <a:pt x="4717" y="53301"/>
                  </a:lnTo>
                  <a:lnTo>
                    <a:pt x="4528" y="53018"/>
                  </a:lnTo>
                  <a:lnTo>
                    <a:pt x="4151" y="52263"/>
                  </a:lnTo>
                  <a:lnTo>
                    <a:pt x="4151" y="52169"/>
                  </a:lnTo>
                  <a:lnTo>
                    <a:pt x="3774" y="51509"/>
                  </a:lnTo>
                  <a:lnTo>
                    <a:pt x="3396" y="50660"/>
                  </a:lnTo>
                  <a:lnTo>
                    <a:pt x="3585" y="51603"/>
                  </a:lnTo>
                  <a:lnTo>
                    <a:pt x="3396" y="51226"/>
                  </a:lnTo>
                  <a:lnTo>
                    <a:pt x="3208" y="50848"/>
                  </a:lnTo>
                  <a:lnTo>
                    <a:pt x="3208" y="50471"/>
                  </a:lnTo>
                  <a:lnTo>
                    <a:pt x="3208" y="50094"/>
                  </a:lnTo>
                  <a:lnTo>
                    <a:pt x="3585" y="50754"/>
                  </a:lnTo>
                  <a:lnTo>
                    <a:pt x="3868" y="51509"/>
                  </a:lnTo>
                  <a:lnTo>
                    <a:pt x="3868" y="51509"/>
                  </a:lnTo>
                  <a:lnTo>
                    <a:pt x="3208" y="49528"/>
                  </a:lnTo>
                  <a:lnTo>
                    <a:pt x="3208" y="49528"/>
                  </a:lnTo>
                  <a:lnTo>
                    <a:pt x="3868" y="50754"/>
                  </a:lnTo>
                  <a:lnTo>
                    <a:pt x="3208" y="48962"/>
                  </a:lnTo>
                  <a:lnTo>
                    <a:pt x="3585" y="49339"/>
                  </a:lnTo>
                  <a:lnTo>
                    <a:pt x="3774" y="49433"/>
                  </a:lnTo>
                  <a:lnTo>
                    <a:pt x="3962" y="49528"/>
                  </a:lnTo>
                  <a:lnTo>
                    <a:pt x="4057" y="49905"/>
                  </a:lnTo>
                  <a:lnTo>
                    <a:pt x="3868" y="48962"/>
                  </a:lnTo>
                  <a:lnTo>
                    <a:pt x="3491" y="47924"/>
                  </a:lnTo>
                  <a:lnTo>
                    <a:pt x="2641" y="45565"/>
                  </a:lnTo>
                  <a:lnTo>
                    <a:pt x="2170" y="43867"/>
                  </a:lnTo>
                  <a:lnTo>
                    <a:pt x="1698" y="41886"/>
                  </a:lnTo>
                  <a:lnTo>
                    <a:pt x="1698" y="41886"/>
                  </a:lnTo>
                  <a:lnTo>
                    <a:pt x="1887" y="42075"/>
                  </a:lnTo>
                  <a:lnTo>
                    <a:pt x="1981" y="41981"/>
                  </a:lnTo>
                  <a:lnTo>
                    <a:pt x="2075" y="42075"/>
                  </a:lnTo>
                  <a:lnTo>
                    <a:pt x="2264" y="42169"/>
                  </a:lnTo>
                  <a:lnTo>
                    <a:pt x="2170" y="40283"/>
                  </a:lnTo>
                  <a:lnTo>
                    <a:pt x="2075" y="38301"/>
                  </a:lnTo>
                  <a:lnTo>
                    <a:pt x="2170" y="36415"/>
                  </a:lnTo>
                  <a:lnTo>
                    <a:pt x="2358" y="35566"/>
                  </a:lnTo>
                  <a:lnTo>
                    <a:pt x="2453" y="34811"/>
                  </a:lnTo>
                  <a:lnTo>
                    <a:pt x="2830" y="32830"/>
                  </a:lnTo>
                  <a:lnTo>
                    <a:pt x="2830" y="33207"/>
                  </a:lnTo>
                  <a:lnTo>
                    <a:pt x="2924" y="33490"/>
                  </a:lnTo>
                  <a:lnTo>
                    <a:pt x="2924" y="32453"/>
                  </a:lnTo>
                  <a:lnTo>
                    <a:pt x="3019" y="31415"/>
                  </a:lnTo>
                  <a:lnTo>
                    <a:pt x="3396" y="29245"/>
                  </a:lnTo>
                  <a:lnTo>
                    <a:pt x="3868" y="27075"/>
                  </a:lnTo>
                  <a:lnTo>
                    <a:pt x="4623" y="25000"/>
                  </a:lnTo>
                  <a:lnTo>
                    <a:pt x="5566" y="22830"/>
                  </a:lnTo>
                  <a:lnTo>
                    <a:pt x="6604" y="20849"/>
                  </a:lnTo>
                  <a:lnTo>
                    <a:pt x="7830" y="18868"/>
                  </a:lnTo>
                  <a:lnTo>
                    <a:pt x="9151" y="16887"/>
                  </a:lnTo>
                  <a:lnTo>
                    <a:pt x="10566" y="15094"/>
                  </a:lnTo>
                  <a:lnTo>
                    <a:pt x="12075" y="13302"/>
                  </a:lnTo>
                  <a:lnTo>
                    <a:pt x="13773" y="11698"/>
                  </a:lnTo>
                  <a:lnTo>
                    <a:pt x="15377" y="10095"/>
                  </a:lnTo>
                  <a:lnTo>
                    <a:pt x="17170" y="8679"/>
                  </a:lnTo>
                  <a:lnTo>
                    <a:pt x="18962" y="7453"/>
                  </a:lnTo>
                  <a:lnTo>
                    <a:pt x="20754" y="6321"/>
                  </a:lnTo>
                  <a:lnTo>
                    <a:pt x="22547" y="5378"/>
                  </a:lnTo>
                  <a:lnTo>
                    <a:pt x="21603" y="6227"/>
                  </a:lnTo>
                  <a:lnTo>
                    <a:pt x="22641" y="5472"/>
                  </a:lnTo>
                  <a:lnTo>
                    <a:pt x="23302" y="5095"/>
                  </a:lnTo>
                  <a:lnTo>
                    <a:pt x="25377" y="4151"/>
                  </a:lnTo>
                  <a:lnTo>
                    <a:pt x="24811" y="4151"/>
                  </a:lnTo>
                  <a:lnTo>
                    <a:pt x="25660" y="3774"/>
                  </a:lnTo>
                  <a:lnTo>
                    <a:pt x="26886" y="3208"/>
                  </a:lnTo>
                  <a:lnTo>
                    <a:pt x="26603" y="3585"/>
                  </a:lnTo>
                  <a:lnTo>
                    <a:pt x="26886" y="3585"/>
                  </a:lnTo>
                  <a:lnTo>
                    <a:pt x="26886" y="3680"/>
                  </a:lnTo>
                  <a:lnTo>
                    <a:pt x="26792" y="3774"/>
                  </a:lnTo>
                  <a:lnTo>
                    <a:pt x="28301" y="3302"/>
                  </a:lnTo>
                  <a:lnTo>
                    <a:pt x="29622" y="2736"/>
                  </a:lnTo>
                  <a:lnTo>
                    <a:pt x="31037" y="2264"/>
                  </a:lnTo>
                  <a:lnTo>
                    <a:pt x="31792" y="2076"/>
                  </a:lnTo>
                  <a:lnTo>
                    <a:pt x="32641" y="1981"/>
                  </a:lnTo>
                  <a:lnTo>
                    <a:pt x="32547" y="2076"/>
                  </a:lnTo>
                  <a:lnTo>
                    <a:pt x="32924" y="1981"/>
                  </a:lnTo>
                  <a:lnTo>
                    <a:pt x="34245" y="1793"/>
                  </a:lnTo>
                  <a:lnTo>
                    <a:pt x="35848" y="1415"/>
                  </a:lnTo>
                  <a:lnTo>
                    <a:pt x="36981" y="1132"/>
                  </a:lnTo>
                  <a:lnTo>
                    <a:pt x="36981" y="1415"/>
                  </a:lnTo>
                  <a:lnTo>
                    <a:pt x="40943" y="1227"/>
                  </a:lnTo>
                  <a:lnTo>
                    <a:pt x="41509" y="1038"/>
                  </a:lnTo>
                  <a:lnTo>
                    <a:pt x="41697" y="1132"/>
                  </a:lnTo>
                  <a:lnTo>
                    <a:pt x="41509" y="1227"/>
                  </a:lnTo>
                  <a:lnTo>
                    <a:pt x="41320" y="1321"/>
                  </a:lnTo>
                  <a:lnTo>
                    <a:pt x="42263" y="1321"/>
                  </a:lnTo>
                  <a:lnTo>
                    <a:pt x="43113" y="1227"/>
                  </a:lnTo>
                  <a:lnTo>
                    <a:pt x="43396" y="1415"/>
                  </a:lnTo>
                  <a:lnTo>
                    <a:pt x="44056" y="1604"/>
                  </a:lnTo>
                  <a:lnTo>
                    <a:pt x="45943" y="2076"/>
                  </a:lnTo>
                  <a:lnTo>
                    <a:pt x="48018" y="2359"/>
                  </a:lnTo>
                  <a:lnTo>
                    <a:pt x="49622" y="2736"/>
                  </a:lnTo>
                  <a:lnTo>
                    <a:pt x="47641" y="1981"/>
                  </a:lnTo>
                  <a:lnTo>
                    <a:pt x="45282" y="1321"/>
                  </a:lnTo>
                  <a:lnTo>
                    <a:pt x="42735" y="755"/>
                  </a:lnTo>
                  <a:lnTo>
                    <a:pt x="40188" y="283"/>
                  </a:lnTo>
                  <a:lnTo>
                    <a:pt x="37735" y="95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63218" y="1973379"/>
              <a:ext cx="1120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ontmoeting</a:t>
              </a:r>
              <a:endParaRPr lang="nl-BE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130575" y="1882766"/>
            <a:ext cx="2517455" cy="1080863"/>
            <a:chOff x="179512" y="2024343"/>
            <a:chExt cx="2517455" cy="1080863"/>
          </a:xfrm>
        </p:grpSpPr>
        <p:sp>
          <p:nvSpPr>
            <p:cNvPr id="24" name="Rechthoek 23"/>
            <p:cNvSpPr/>
            <p:nvPr/>
          </p:nvSpPr>
          <p:spPr>
            <a:xfrm>
              <a:off x="179512" y="2797429"/>
              <a:ext cx="21675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vb. koffie@deschoolpoort</a:t>
              </a:r>
              <a:endParaRPr lang="nl-BE" dirty="0"/>
            </a:p>
          </p:txBody>
        </p:sp>
        <p:grpSp>
          <p:nvGrpSpPr>
            <p:cNvPr id="28" name="Shape 95"/>
            <p:cNvGrpSpPr/>
            <p:nvPr/>
          </p:nvGrpSpPr>
          <p:grpSpPr>
            <a:xfrm rot="12826078" flipH="1">
              <a:off x="1837074" y="2024343"/>
              <a:ext cx="859893" cy="764822"/>
              <a:chOff x="1113100" y="2199475"/>
              <a:chExt cx="801900" cy="709925"/>
            </a:xfrm>
          </p:grpSpPr>
          <p:sp>
            <p:nvSpPr>
              <p:cNvPr id="29" name="Shape 96"/>
              <p:cNvSpPr/>
              <p:nvPr/>
            </p:nvSpPr>
            <p:spPr>
              <a:xfrm>
                <a:off x="1113100" y="2291450"/>
                <a:ext cx="735850" cy="617950"/>
              </a:xfrm>
              <a:custGeom>
                <a:avLst/>
                <a:gdLst/>
                <a:ahLst/>
                <a:cxnLst/>
                <a:rect l="0" t="0" r="0" b="0"/>
                <a:pathLst>
                  <a:path w="29434" h="24718" extrusionOk="0">
                    <a:moveTo>
                      <a:pt x="26604" y="13869"/>
                    </a:moveTo>
                    <a:lnTo>
                      <a:pt x="26509" y="13963"/>
                    </a:lnTo>
                    <a:lnTo>
                      <a:pt x="26509" y="14057"/>
                    </a:lnTo>
                    <a:lnTo>
                      <a:pt x="26604" y="14246"/>
                    </a:lnTo>
                    <a:lnTo>
                      <a:pt x="26604" y="13869"/>
                    </a:lnTo>
                    <a:close/>
                    <a:moveTo>
                      <a:pt x="7925" y="23397"/>
                    </a:moveTo>
                    <a:lnTo>
                      <a:pt x="8302" y="23491"/>
                    </a:lnTo>
                    <a:lnTo>
                      <a:pt x="8113" y="23491"/>
                    </a:lnTo>
                    <a:lnTo>
                      <a:pt x="7925" y="23397"/>
                    </a:lnTo>
                    <a:close/>
                    <a:moveTo>
                      <a:pt x="28962" y="1"/>
                    </a:moveTo>
                    <a:lnTo>
                      <a:pt x="28962" y="95"/>
                    </a:lnTo>
                    <a:lnTo>
                      <a:pt x="28774" y="284"/>
                    </a:lnTo>
                    <a:lnTo>
                      <a:pt x="28868" y="284"/>
                    </a:lnTo>
                    <a:lnTo>
                      <a:pt x="28868" y="567"/>
                    </a:lnTo>
                    <a:lnTo>
                      <a:pt x="28679" y="567"/>
                    </a:lnTo>
                    <a:lnTo>
                      <a:pt x="28868" y="661"/>
                    </a:lnTo>
                    <a:lnTo>
                      <a:pt x="28679" y="850"/>
                    </a:lnTo>
                    <a:lnTo>
                      <a:pt x="28679" y="1039"/>
                    </a:lnTo>
                    <a:lnTo>
                      <a:pt x="28585" y="1039"/>
                    </a:lnTo>
                    <a:lnTo>
                      <a:pt x="28491" y="1227"/>
                    </a:lnTo>
                    <a:lnTo>
                      <a:pt x="28679" y="1416"/>
                    </a:lnTo>
                    <a:lnTo>
                      <a:pt x="28962" y="1605"/>
                    </a:lnTo>
                    <a:lnTo>
                      <a:pt x="28585" y="1793"/>
                    </a:lnTo>
                    <a:lnTo>
                      <a:pt x="28868" y="1982"/>
                    </a:lnTo>
                    <a:lnTo>
                      <a:pt x="28962" y="2171"/>
                    </a:lnTo>
                    <a:lnTo>
                      <a:pt x="28868" y="2265"/>
                    </a:lnTo>
                    <a:lnTo>
                      <a:pt x="28774" y="2359"/>
                    </a:lnTo>
                    <a:lnTo>
                      <a:pt x="28868" y="2359"/>
                    </a:lnTo>
                    <a:lnTo>
                      <a:pt x="28774" y="2454"/>
                    </a:lnTo>
                    <a:lnTo>
                      <a:pt x="28868" y="2548"/>
                    </a:lnTo>
                    <a:lnTo>
                      <a:pt x="28868" y="2642"/>
                    </a:lnTo>
                    <a:lnTo>
                      <a:pt x="28585" y="2642"/>
                    </a:lnTo>
                    <a:lnTo>
                      <a:pt x="28679" y="2737"/>
                    </a:lnTo>
                    <a:lnTo>
                      <a:pt x="28774" y="2831"/>
                    </a:lnTo>
                    <a:lnTo>
                      <a:pt x="28774" y="3303"/>
                    </a:lnTo>
                    <a:lnTo>
                      <a:pt x="28679" y="3680"/>
                    </a:lnTo>
                    <a:lnTo>
                      <a:pt x="28585" y="3963"/>
                    </a:lnTo>
                    <a:lnTo>
                      <a:pt x="28774" y="4058"/>
                    </a:lnTo>
                    <a:lnTo>
                      <a:pt x="28774" y="4341"/>
                    </a:lnTo>
                    <a:lnTo>
                      <a:pt x="28585" y="4246"/>
                    </a:lnTo>
                    <a:lnTo>
                      <a:pt x="28585" y="4341"/>
                    </a:lnTo>
                    <a:lnTo>
                      <a:pt x="28679" y="4435"/>
                    </a:lnTo>
                    <a:lnTo>
                      <a:pt x="28491" y="4435"/>
                    </a:lnTo>
                    <a:lnTo>
                      <a:pt x="28585" y="4718"/>
                    </a:lnTo>
                    <a:lnTo>
                      <a:pt x="28491" y="5001"/>
                    </a:lnTo>
                    <a:lnTo>
                      <a:pt x="28774" y="4907"/>
                    </a:lnTo>
                    <a:lnTo>
                      <a:pt x="29057" y="5095"/>
                    </a:lnTo>
                    <a:lnTo>
                      <a:pt x="29057" y="5095"/>
                    </a:lnTo>
                    <a:lnTo>
                      <a:pt x="28774" y="5001"/>
                    </a:lnTo>
                    <a:lnTo>
                      <a:pt x="28679" y="5001"/>
                    </a:lnTo>
                    <a:lnTo>
                      <a:pt x="28774" y="5095"/>
                    </a:lnTo>
                    <a:lnTo>
                      <a:pt x="28585" y="5095"/>
                    </a:lnTo>
                    <a:lnTo>
                      <a:pt x="28396" y="5567"/>
                    </a:lnTo>
                    <a:lnTo>
                      <a:pt x="28396" y="5756"/>
                    </a:lnTo>
                    <a:lnTo>
                      <a:pt x="28585" y="6039"/>
                    </a:lnTo>
                    <a:lnTo>
                      <a:pt x="28396" y="6982"/>
                    </a:lnTo>
                    <a:lnTo>
                      <a:pt x="28302" y="7359"/>
                    </a:lnTo>
                    <a:lnTo>
                      <a:pt x="28113" y="7737"/>
                    </a:lnTo>
                    <a:lnTo>
                      <a:pt x="28113" y="7642"/>
                    </a:lnTo>
                    <a:lnTo>
                      <a:pt x="28113" y="7548"/>
                    </a:lnTo>
                    <a:lnTo>
                      <a:pt x="27830" y="8114"/>
                    </a:lnTo>
                    <a:lnTo>
                      <a:pt x="27830" y="8114"/>
                    </a:lnTo>
                    <a:lnTo>
                      <a:pt x="27924" y="8020"/>
                    </a:lnTo>
                    <a:lnTo>
                      <a:pt x="27453" y="8963"/>
                    </a:lnTo>
                    <a:lnTo>
                      <a:pt x="27736" y="8963"/>
                    </a:lnTo>
                    <a:lnTo>
                      <a:pt x="27547" y="9246"/>
                    </a:lnTo>
                    <a:lnTo>
                      <a:pt x="27547" y="9435"/>
                    </a:lnTo>
                    <a:lnTo>
                      <a:pt x="27641" y="9529"/>
                    </a:lnTo>
                    <a:lnTo>
                      <a:pt x="27641" y="9812"/>
                    </a:lnTo>
                    <a:lnTo>
                      <a:pt x="27547" y="9906"/>
                    </a:lnTo>
                    <a:lnTo>
                      <a:pt x="27453" y="9906"/>
                    </a:lnTo>
                    <a:lnTo>
                      <a:pt x="27358" y="9718"/>
                    </a:lnTo>
                    <a:lnTo>
                      <a:pt x="27264" y="9812"/>
                    </a:lnTo>
                    <a:lnTo>
                      <a:pt x="27075" y="9906"/>
                    </a:lnTo>
                    <a:lnTo>
                      <a:pt x="27170" y="10001"/>
                    </a:lnTo>
                    <a:lnTo>
                      <a:pt x="27075" y="10095"/>
                    </a:lnTo>
                    <a:lnTo>
                      <a:pt x="27075" y="10284"/>
                    </a:lnTo>
                    <a:lnTo>
                      <a:pt x="27170" y="10472"/>
                    </a:lnTo>
                    <a:lnTo>
                      <a:pt x="27170" y="10755"/>
                    </a:lnTo>
                    <a:lnTo>
                      <a:pt x="26792" y="10755"/>
                    </a:lnTo>
                    <a:lnTo>
                      <a:pt x="26698" y="10661"/>
                    </a:lnTo>
                    <a:lnTo>
                      <a:pt x="26698" y="10850"/>
                    </a:lnTo>
                    <a:lnTo>
                      <a:pt x="26604" y="10944"/>
                    </a:lnTo>
                    <a:lnTo>
                      <a:pt x="26415" y="10944"/>
                    </a:lnTo>
                    <a:lnTo>
                      <a:pt x="26415" y="11038"/>
                    </a:lnTo>
                    <a:lnTo>
                      <a:pt x="26509" y="11038"/>
                    </a:lnTo>
                    <a:lnTo>
                      <a:pt x="26604" y="11133"/>
                    </a:lnTo>
                    <a:lnTo>
                      <a:pt x="26604" y="11321"/>
                    </a:lnTo>
                    <a:lnTo>
                      <a:pt x="26604" y="11510"/>
                    </a:lnTo>
                    <a:lnTo>
                      <a:pt x="26509" y="11510"/>
                    </a:lnTo>
                    <a:lnTo>
                      <a:pt x="26509" y="11416"/>
                    </a:lnTo>
                    <a:lnTo>
                      <a:pt x="26415" y="11416"/>
                    </a:lnTo>
                    <a:lnTo>
                      <a:pt x="26415" y="11321"/>
                    </a:lnTo>
                    <a:lnTo>
                      <a:pt x="26321" y="11793"/>
                    </a:lnTo>
                    <a:lnTo>
                      <a:pt x="26226" y="11699"/>
                    </a:lnTo>
                    <a:lnTo>
                      <a:pt x="26132" y="11793"/>
                    </a:lnTo>
                    <a:lnTo>
                      <a:pt x="26226" y="11793"/>
                    </a:lnTo>
                    <a:lnTo>
                      <a:pt x="26321" y="12076"/>
                    </a:lnTo>
                    <a:lnTo>
                      <a:pt x="26415" y="12359"/>
                    </a:lnTo>
                    <a:lnTo>
                      <a:pt x="26038" y="12548"/>
                    </a:lnTo>
                    <a:lnTo>
                      <a:pt x="25755" y="12737"/>
                    </a:lnTo>
                    <a:lnTo>
                      <a:pt x="25660" y="12925"/>
                    </a:lnTo>
                    <a:lnTo>
                      <a:pt x="25755" y="12925"/>
                    </a:lnTo>
                    <a:lnTo>
                      <a:pt x="25755" y="13020"/>
                    </a:lnTo>
                    <a:lnTo>
                      <a:pt x="25849" y="12737"/>
                    </a:lnTo>
                    <a:lnTo>
                      <a:pt x="25943" y="13020"/>
                    </a:lnTo>
                    <a:lnTo>
                      <a:pt x="26038" y="12831"/>
                    </a:lnTo>
                    <a:lnTo>
                      <a:pt x="26132" y="12925"/>
                    </a:lnTo>
                    <a:lnTo>
                      <a:pt x="25943" y="13208"/>
                    </a:lnTo>
                    <a:lnTo>
                      <a:pt x="25660" y="13114"/>
                    </a:lnTo>
                    <a:lnTo>
                      <a:pt x="25472" y="13208"/>
                    </a:lnTo>
                    <a:lnTo>
                      <a:pt x="25377" y="13397"/>
                    </a:lnTo>
                    <a:lnTo>
                      <a:pt x="25283" y="13869"/>
                    </a:lnTo>
                    <a:lnTo>
                      <a:pt x="25189" y="14435"/>
                    </a:lnTo>
                    <a:lnTo>
                      <a:pt x="25094" y="14623"/>
                    </a:lnTo>
                    <a:lnTo>
                      <a:pt x="25000" y="14812"/>
                    </a:lnTo>
                    <a:lnTo>
                      <a:pt x="24906" y="14718"/>
                    </a:lnTo>
                    <a:lnTo>
                      <a:pt x="24811" y="14529"/>
                    </a:lnTo>
                    <a:lnTo>
                      <a:pt x="24717" y="14906"/>
                    </a:lnTo>
                    <a:lnTo>
                      <a:pt x="24717" y="15189"/>
                    </a:lnTo>
                    <a:lnTo>
                      <a:pt x="24717" y="15284"/>
                    </a:lnTo>
                    <a:lnTo>
                      <a:pt x="24811" y="15284"/>
                    </a:lnTo>
                    <a:lnTo>
                      <a:pt x="24528" y="15378"/>
                    </a:lnTo>
                    <a:lnTo>
                      <a:pt x="24340" y="15472"/>
                    </a:lnTo>
                    <a:lnTo>
                      <a:pt x="24057" y="15944"/>
                    </a:lnTo>
                    <a:lnTo>
                      <a:pt x="23962" y="16416"/>
                    </a:lnTo>
                    <a:lnTo>
                      <a:pt x="23774" y="16699"/>
                    </a:lnTo>
                    <a:lnTo>
                      <a:pt x="23396" y="16699"/>
                    </a:lnTo>
                    <a:lnTo>
                      <a:pt x="23208" y="16982"/>
                    </a:lnTo>
                    <a:lnTo>
                      <a:pt x="23019" y="17359"/>
                    </a:lnTo>
                    <a:lnTo>
                      <a:pt x="22830" y="17831"/>
                    </a:lnTo>
                    <a:lnTo>
                      <a:pt x="22830" y="17736"/>
                    </a:lnTo>
                    <a:lnTo>
                      <a:pt x="22736" y="17642"/>
                    </a:lnTo>
                    <a:lnTo>
                      <a:pt x="22736" y="17642"/>
                    </a:lnTo>
                    <a:lnTo>
                      <a:pt x="22830" y="17925"/>
                    </a:lnTo>
                    <a:lnTo>
                      <a:pt x="22453" y="17925"/>
                    </a:lnTo>
                    <a:lnTo>
                      <a:pt x="22547" y="17736"/>
                    </a:lnTo>
                    <a:lnTo>
                      <a:pt x="22453" y="17736"/>
                    </a:lnTo>
                    <a:lnTo>
                      <a:pt x="22359" y="17831"/>
                    </a:lnTo>
                    <a:lnTo>
                      <a:pt x="22264" y="18208"/>
                    </a:lnTo>
                    <a:lnTo>
                      <a:pt x="22170" y="18491"/>
                    </a:lnTo>
                    <a:lnTo>
                      <a:pt x="22076" y="18585"/>
                    </a:lnTo>
                    <a:lnTo>
                      <a:pt x="21887" y="18585"/>
                    </a:lnTo>
                    <a:lnTo>
                      <a:pt x="21698" y="19152"/>
                    </a:lnTo>
                    <a:lnTo>
                      <a:pt x="21604" y="18869"/>
                    </a:lnTo>
                    <a:lnTo>
                      <a:pt x="21604" y="19057"/>
                    </a:lnTo>
                    <a:lnTo>
                      <a:pt x="21415" y="19152"/>
                    </a:lnTo>
                    <a:lnTo>
                      <a:pt x="20943" y="19529"/>
                    </a:lnTo>
                    <a:lnTo>
                      <a:pt x="20377" y="19812"/>
                    </a:lnTo>
                    <a:lnTo>
                      <a:pt x="19906" y="20095"/>
                    </a:lnTo>
                    <a:lnTo>
                      <a:pt x="20094" y="20189"/>
                    </a:lnTo>
                    <a:lnTo>
                      <a:pt x="20189" y="20284"/>
                    </a:lnTo>
                    <a:lnTo>
                      <a:pt x="19906" y="20378"/>
                    </a:lnTo>
                    <a:lnTo>
                      <a:pt x="19906" y="20284"/>
                    </a:lnTo>
                    <a:lnTo>
                      <a:pt x="19811" y="20189"/>
                    </a:lnTo>
                    <a:lnTo>
                      <a:pt x="19811" y="20284"/>
                    </a:lnTo>
                    <a:lnTo>
                      <a:pt x="19811" y="20378"/>
                    </a:lnTo>
                    <a:lnTo>
                      <a:pt x="19245" y="20284"/>
                    </a:lnTo>
                    <a:lnTo>
                      <a:pt x="19340" y="20378"/>
                    </a:lnTo>
                    <a:lnTo>
                      <a:pt x="19245" y="20472"/>
                    </a:lnTo>
                    <a:lnTo>
                      <a:pt x="19434" y="20567"/>
                    </a:lnTo>
                    <a:lnTo>
                      <a:pt x="19340" y="20661"/>
                    </a:lnTo>
                    <a:lnTo>
                      <a:pt x="18962" y="20661"/>
                    </a:lnTo>
                    <a:lnTo>
                      <a:pt x="18585" y="21038"/>
                    </a:lnTo>
                    <a:lnTo>
                      <a:pt x="18113" y="21416"/>
                    </a:lnTo>
                    <a:lnTo>
                      <a:pt x="17736" y="21699"/>
                    </a:lnTo>
                    <a:lnTo>
                      <a:pt x="17359" y="21793"/>
                    </a:lnTo>
                    <a:lnTo>
                      <a:pt x="17076" y="22076"/>
                    </a:lnTo>
                    <a:lnTo>
                      <a:pt x="16793" y="22359"/>
                    </a:lnTo>
                    <a:lnTo>
                      <a:pt x="16698" y="22265"/>
                    </a:lnTo>
                    <a:lnTo>
                      <a:pt x="16604" y="22170"/>
                    </a:lnTo>
                    <a:lnTo>
                      <a:pt x="16321" y="22170"/>
                    </a:lnTo>
                    <a:lnTo>
                      <a:pt x="15849" y="22453"/>
                    </a:lnTo>
                    <a:lnTo>
                      <a:pt x="14340" y="22831"/>
                    </a:lnTo>
                    <a:lnTo>
                      <a:pt x="14340" y="22925"/>
                    </a:lnTo>
                    <a:lnTo>
                      <a:pt x="14340" y="23019"/>
                    </a:lnTo>
                    <a:lnTo>
                      <a:pt x="14245" y="23114"/>
                    </a:lnTo>
                    <a:lnTo>
                      <a:pt x="14057" y="23019"/>
                    </a:lnTo>
                    <a:lnTo>
                      <a:pt x="13962" y="22925"/>
                    </a:lnTo>
                    <a:lnTo>
                      <a:pt x="13774" y="22925"/>
                    </a:lnTo>
                    <a:lnTo>
                      <a:pt x="13774" y="23208"/>
                    </a:lnTo>
                    <a:lnTo>
                      <a:pt x="13491" y="23114"/>
                    </a:lnTo>
                    <a:lnTo>
                      <a:pt x="13113" y="23114"/>
                    </a:lnTo>
                    <a:lnTo>
                      <a:pt x="12642" y="23208"/>
                    </a:lnTo>
                    <a:lnTo>
                      <a:pt x="12453" y="23302"/>
                    </a:lnTo>
                    <a:lnTo>
                      <a:pt x="12076" y="23208"/>
                    </a:lnTo>
                    <a:lnTo>
                      <a:pt x="11793" y="23114"/>
                    </a:lnTo>
                    <a:lnTo>
                      <a:pt x="11510" y="23585"/>
                    </a:lnTo>
                    <a:lnTo>
                      <a:pt x="11321" y="23397"/>
                    </a:lnTo>
                    <a:lnTo>
                      <a:pt x="11132" y="23302"/>
                    </a:lnTo>
                    <a:lnTo>
                      <a:pt x="10849" y="23302"/>
                    </a:lnTo>
                    <a:lnTo>
                      <a:pt x="10566" y="23397"/>
                    </a:lnTo>
                    <a:lnTo>
                      <a:pt x="10566" y="23302"/>
                    </a:lnTo>
                    <a:lnTo>
                      <a:pt x="10189" y="23302"/>
                    </a:lnTo>
                    <a:lnTo>
                      <a:pt x="9717" y="23491"/>
                    </a:lnTo>
                    <a:lnTo>
                      <a:pt x="9717" y="23302"/>
                    </a:lnTo>
                    <a:lnTo>
                      <a:pt x="9623" y="23491"/>
                    </a:lnTo>
                    <a:lnTo>
                      <a:pt x="9434" y="23680"/>
                    </a:lnTo>
                    <a:lnTo>
                      <a:pt x="9340" y="23585"/>
                    </a:lnTo>
                    <a:lnTo>
                      <a:pt x="9434" y="23585"/>
                    </a:lnTo>
                    <a:lnTo>
                      <a:pt x="9340" y="23491"/>
                    </a:lnTo>
                    <a:lnTo>
                      <a:pt x="9246" y="23491"/>
                    </a:lnTo>
                    <a:lnTo>
                      <a:pt x="9246" y="23585"/>
                    </a:lnTo>
                    <a:lnTo>
                      <a:pt x="9151" y="23491"/>
                    </a:lnTo>
                    <a:lnTo>
                      <a:pt x="8868" y="23680"/>
                    </a:lnTo>
                    <a:lnTo>
                      <a:pt x="8774" y="23680"/>
                    </a:lnTo>
                    <a:lnTo>
                      <a:pt x="8680" y="23491"/>
                    </a:lnTo>
                    <a:lnTo>
                      <a:pt x="8585" y="23585"/>
                    </a:lnTo>
                    <a:lnTo>
                      <a:pt x="8491" y="23585"/>
                    </a:lnTo>
                    <a:lnTo>
                      <a:pt x="8397" y="23491"/>
                    </a:lnTo>
                    <a:lnTo>
                      <a:pt x="8302" y="23491"/>
                    </a:lnTo>
                    <a:lnTo>
                      <a:pt x="8208" y="23302"/>
                    </a:lnTo>
                    <a:lnTo>
                      <a:pt x="8302" y="23114"/>
                    </a:lnTo>
                    <a:lnTo>
                      <a:pt x="8302" y="23114"/>
                    </a:lnTo>
                    <a:lnTo>
                      <a:pt x="8019" y="23208"/>
                    </a:lnTo>
                    <a:lnTo>
                      <a:pt x="7642" y="23208"/>
                    </a:lnTo>
                    <a:lnTo>
                      <a:pt x="7359" y="23302"/>
                    </a:lnTo>
                    <a:lnTo>
                      <a:pt x="7264" y="23302"/>
                    </a:lnTo>
                    <a:lnTo>
                      <a:pt x="7264" y="23397"/>
                    </a:lnTo>
                    <a:lnTo>
                      <a:pt x="7547" y="23397"/>
                    </a:lnTo>
                    <a:lnTo>
                      <a:pt x="7453" y="23491"/>
                    </a:lnTo>
                    <a:lnTo>
                      <a:pt x="7359" y="23491"/>
                    </a:lnTo>
                    <a:lnTo>
                      <a:pt x="7170" y="23680"/>
                    </a:lnTo>
                    <a:lnTo>
                      <a:pt x="6981" y="23397"/>
                    </a:lnTo>
                    <a:lnTo>
                      <a:pt x="6698" y="23208"/>
                    </a:lnTo>
                    <a:lnTo>
                      <a:pt x="6604" y="23114"/>
                    </a:lnTo>
                    <a:lnTo>
                      <a:pt x="6415" y="23208"/>
                    </a:lnTo>
                    <a:lnTo>
                      <a:pt x="6227" y="23302"/>
                    </a:lnTo>
                    <a:lnTo>
                      <a:pt x="6132" y="23491"/>
                    </a:lnTo>
                    <a:lnTo>
                      <a:pt x="6038" y="23491"/>
                    </a:lnTo>
                    <a:lnTo>
                      <a:pt x="6038" y="23397"/>
                    </a:lnTo>
                    <a:lnTo>
                      <a:pt x="6132" y="23208"/>
                    </a:lnTo>
                    <a:lnTo>
                      <a:pt x="5849" y="23302"/>
                    </a:lnTo>
                    <a:lnTo>
                      <a:pt x="5661" y="23397"/>
                    </a:lnTo>
                    <a:lnTo>
                      <a:pt x="5095" y="23208"/>
                    </a:lnTo>
                    <a:lnTo>
                      <a:pt x="4057" y="23019"/>
                    </a:lnTo>
                    <a:lnTo>
                      <a:pt x="2925" y="22831"/>
                    </a:lnTo>
                    <a:lnTo>
                      <a:pt x="2265" y="22831"/>
                    </a:lnTo>
                    <a:lnTo>
                      <a:pt x="2265" y="22642"/>
                    </a:lnTo>
                    <a:lnTo>
                      <a:pt x="1887" y="22642"/>
                    </a:lnTo>
                    <a:lnTo>
                      <a:pt x="1510" y="22548"/>
                    </a:lnTo>
                    <a:lnTo>
                      <a:pt x="944" y="22076"/>
                    </a:lnTo>
                    <a:lnTo>
                      <a:pt x="944" y="21887"/>
                    </a:lnTo>
                    <a:lnTo>
                      <a:pt x="1038" y="21699"/>
                    </a:lnTo>
                    <a:lnTo>
                      <a:pt x="755" y="21699"/>
                    </a:lnTo>
                    <a:lnTo>
                      <a:pt x="472" y="21793"/>
                    </a:lnTo>
                    <a:lnTo>
                      <a:pt x="95" y="22076"/>
                    </a:lnTo>
                    <a:lnTo>
                      <a:pt x="0" y="22265"/>
                    </a:lnTo>
                    <a:lnTo>
                      <a:pt x="0" y="22359"/>
                    </a:lnTo>
                    <a:lnTo>
                      <a:pt x="283" y="22453"/>
                    </a:lnTo>
                    <a:lnTo>
                      <a:pt x="189" y="22548"/>
                    </a:lnTo>
                    <a:lnTo>
                      <a:pt x="95" y="22453"/>
                    </a:lnTo>
                    <a:lnTo>
                      <a:pt x="95" y="22642"/>
                    </a:lnTo>
                    <a:lnTo>
                      <a:pt x="283" y="22642"/>
                    </a:lnTo>
                    <a:lnTo>
                      <a:pt x="566" y="22736"/>
                    </a:lnTo>
                    <a:lnTo>
                      <a:pt x="472" y="22831"/>
                    </a:lnTo>
                    <a:lnTo>
                      <a:pt x="472" y="22925"/>
                    </a:lnTo>
                    <a:lnTo>
                      <a:pt x="661" y="22736"/>
                    </a:lnTo>
                    <a:lnTo>
                      <a:pt x="755" y="22925"/>
                    </a:lnTo>
                    <a:lnTo>
                      <a:pt x="755" y="23019"/>
                    </a:lnTo>
                    <a:lnTo>
                      <a:pt x="661" y="23019"/>
                    </a:lnTo>
                    <a:lnTo>
                      <a:pt x="944" y="23114"/>
                    </a:lnTo>
                    <a:lnTo>
                      <a:pt x="1132" y="23208"/>
                    </a:lnTo>
                    <a:lnTo>
                      <a:pt x="1604" y="23397"/>
                    </a:lnTo>
                    <a:lnTo>
                      <a:pt x="1510" y="23491"/>
                    </a:lnTo>
                    <a:lnTo>
                      <a:pt x="1510" y="23585"/>
                    </a:lnTo>
                    <a:lnTo>
                      <a:pt x="1793" y="23680"/>
                    </a:lnTo>
                    <a:lnTo>
                      <a:pt x="2170" y="23774"/>
                    </a:lnTo>
                    <a:lnTo>
                      <a:pt x="2453" y="23774"/>
                    </a:lnTo>
                    <a:lnTo>
                      <a:pt x="2359" y="23868"/>
                    </a:lnTo>
                    <a:lnTo>
                      <a:pt x="2642" y="24057"/>
                    </a:lnTo>
                    <a:lnTo>
                      <a:pt x="2736" y="23868"/>
                    </a:lnTo>
                    <a:lnTo>
                      <a:pt x="3019" y="23680"/>
                    </a:lnTo>
                    <a:lnTo>
                      <a:pt x="2925" y="23963"/>
                    </a:lnTo>
                    <a:lnTo>
                      <a:pt x="2831" y="24151"/>
                    </a:lnTo>
                    <a:lnTo>
                      <a:pt x="3114" y="23868"/>
                    </a:lnTo>
                    <a:lnTo>
                      <a:pt x="3208" y="24151"/>
                    </a:lnTo>
                    <a:lnTo>
                      <a:pt x="3302" y="23963"/>
                    </a:lnTo>
                    <a:lnTo>
                      <a:pt x="3491" y="24057"/>
                    </a:lnTo>
                    <a:lnTo>
                      <a:pt x="3585" y="24340"/>
                    </a:lnTo>
                    <a:lnTo>
                      <a:pt x="3680" y="24246"/>
                    </a:lnTo>
                    <a:lnTo>
                      <a:pt x="3774" y="24057"/>
                    </a:lnTo>
                    <a:lnTo>
                      <a:pt x="3868" y="24151"/>
                    </a:lnTo>
                    <a:lnTo>
                      <a:pt x="3868" y="24340"/>
                    </a:lnTo>
                    <a:lnTo>
                      <a:pt x="4434" y="24151"/>
                    </a:lnTo>
                    <a:lnTo>
                      <a:pt x="4717" y="24057"/>
                    </a:lnTo>
                    <a:lnTo>
                      <a:pt x="4812" y="24151"/>
                    </a:lnTo>
                    <a:lnTo>
                      <a:pt x="4812" y="23868"/>
                    </a:lnTo>
                    <a:lnTo>
                      <a:pt x="5000" y="23774"/>
                    </a:lnTo>
                    <a:lnTo>
                      <a:pt x="5000" y="23868"/>
                    </a:lnTo>
                    <a:lnTo>
                      <a:pt x="4906" y="24057"/>
                    </a:lnTo>
                    <a:lnTo>
                      <a:pt x="5095" y="23963"/>
                    </a:lnTo>
                    <a:lnTo>
                      <a:pt x="5378" y="23963"/>
                    </a:lnTo>
                    <a:lnTo>
                      <a:pt x="5378" y="24151"/>
                    </a:lnTo>
                    <a:lnTo>
                      <a:pt x="5000" y="24151"/>
                    </a:lnTo>
                    <a:lnTo>
                      <a:pt x="5095" y="24246"/>
                    </a:lnTo>
                    <a:lnTo>
                      <a:pt x="5000" y="24246"/>
                    </a:lnTo>
                    <a:lnTo>
                      <a:pt x="5000" y="24434"/>
                    </a:lnTo>
                    <a:lnTo>
                      <a:pt x="5378" y="24434"/>
                    </a:lnTo>
                    <a:lnTo>
                      <a:pt x="5566" y="24246"/>
                    </a:lnTo>
                    <a:lnTo>
                      <a:pt x="5944" y="24340"/>
                    </a:lnTo>
                    <a:lnTo>
                      <a:pt x="6415" y="24340"/>
                    </a:lnTo>
                    <a:lnTo>
                      <a:pt x="6321" y="24434"/>
                    </a:lnTo>
                    <a:lnTo>
                      <a:pt x="6510" y="24434"/>
                    </a:lnTo>
                    <a:lnTo>
                      <a:pt x="6604" y="24340"/>
                    </a:lnTo>
                    <a:lnTo>
                      <a:pt x="6604" y="24246"/>
                    </a:lnTo>
                    <a:lnTo>
                      <a:pt x="6793" y="24340"/>
                    </a:lnTo>
                    <a:lnTo>
                      <a:pt x="6604" y="24434"/>
                    </a:lnTo>
                    <a:lnTo>
                      <a:pt x="6793" y="24434"/>
                    </a:lnTo>
                    <a:lnTo>
                      <a:pt x="6887" y="24340"/>
                    </a:lnTo>
                    <a:lnTo>
                      <a:pt x="6981" y="24434"/>
                    </a:lnTo>
                    <a:lnTo>
                      <a:pt x="7264" y="24434"/>
                    </a:lnTo>
                    <a:lnTo>
                      <a:pt x="7925" y="24623"/>
                    </a:lnTo>
                    <a:lnTo>
                      <a:pt x="8680" y="24623"/>
                    </a:lnTo>
                    <a:lnTo>
                      <a:pt x="9057" y="24529"/>
                    </a:lnTo>
                    <a:lnTo>
                      <a:pt x="9529" y="24529"/>
                    </a:lnTo>
                    <a:lnTo>
                      <a:pt x="10000" y="24623"/>
                    </a:lnTo>
                    <a:lnTo>
                      <a:pt x="10566" y="24717"/>
                    </a:lnTo>
                    <a:lnTo>
                      <a:pt x="11415" y="24623"/>
                    </a:lnTo>
                    <a:lnTo>
                      <a:pt x="12359" y="24529"/>
                    </a:lnTo>
                    <a:lnTo>
                      <a:pt x="12830" y="24340"/>
                    </a:lnTo>
                    <a:lnTo>
                      <a:pt x="12925" y="24529"/>
                    </a:lnTo>
                    <a:lnTo>
                      <a:pt x="13019" y="24340"/>
                    </a:lnTo>
                    <a:lnTo>
                      <a:pt x="13113" y="24529"/>
                    </a:lnTo>
                    <a:lnTo>
                      <a:pt x="13208" y="24434"/>
                    </a:lnTo>
                    <a:lnTo>
                      <a:pt x="13113" y="24340"/>
                    </a:lnTo>
                    <a:lnTo>
                      <a:pt x="13962" y="24340"/>
                    </a:lnTo>
                    <a:lnTo>
                      <a:pt x="13962" y="24434"/>
                    </a:lnTo>
                    <a:lnTo>
                      <a:pt x="13962" y="24529"/>
                    </a:lnTo>
                    <a:lnTo>
                      <a:pt x="14717" y="24246"/>
                    </a:lnTo>
                    <a:lnTo>
                      <a:pt x="15566" y="24057"/>
                    </a:lnTo>
                    <a:lnTo>
                      <a:pt x="15378" y="23963"/>
                    </a:lnTo>
                    <a:lnTo>
                      <a:pt x="15472" y="23868"/>
                    </a:lnTo>
                    <a:lnTo>
                      <a:pt x="15566" y="23963"/>
                    </a:lnTo>
                    <a:lnTo>
                      <a:pt x="15472" y="23774"/>
                    </a:lnTo>
                    <a:lnTo>
                      <a:pt x="15661" y="23868"/>
                    </a:lnTo>
                    <a:lnTo>
                      <a:pt x="15566" y="24057"/>
                    </a:lnTo>
                    <a:lnTo>
                      <a:pt x="16038" y="23963"/>
                    </a:lnTo>
                    <a:lnTo>
                      <a:pt x="16698" y="23680"/>
                    </a:lnTo>
                    <a:lnTo>
                      <a:pt x="17264" y="23397"/>
                    </a:lnTo>
                    <a:lnTo>
                      <a:pt x="17453" y="23208"/>
                    </a:lnTo>
                    <a:lnTo>
                      <a:pt x="17547" y="23019"/>
                    </a:lnTo>
                    <a:lnTo>
                      <a:pt x="17736" y="23114"/>
                    </a:lnTo>
                    <a:lnTo>
                      <a:pt x="17830" y="23114"/>
                    </a:lnTo>
                    <a:lnTo>
                      <a:pt x="18019" y="23019"/>
                    </a:lnTo>
                    <a:lnTo>
                      <a:pt x="18208" y="22736"/>
                    </a:lnTo>
                    <a:lnTo>
                      <a:pt x="18302" y="22548"/>
                    </a:lnTo>
                    <a:lnTo>
                      <a:pt x="18868" y="22359"/>
                    </a:lnTo>
                    <a:lnTo>
                      <a:pt x="19623" y="22076"/>
                    </a:lnTo>
                    <a:lnTo>
                      <a:pt x="20189" y="21699"/>
                    </a:lnTo>
                    <a:lnTo>
                      <a:pt x="20849" y="21227"/>
                    </a:lnTo>
                    <a:lnTo>
                      <a:pt x="21321" y="20755"/>
                    </a:lnTo>
                    <a:lnTo>
                      <a:pt x="21510" y="20472"/>
                    </a:lnTo>
                    <a:lnTo>
                      <a:pt x="22170" y="19906"/>
                    </a:lnTo>
                    <a:lnTo>
                      <a:pt x="22736" y="19435"/>
                    </a:lnTo>
                    <a:lnTo>
                      <a:pt x="23113" y="18963"/>
                    </a:lnTo>
                    <a:lnTo>
                      <a:pt x="23302" y="18585"/>
                    </a:lnTo>
                    <a:lnTo>
                      <a:pt x="23396" y="18774"/>
                    </a:lnTo>
                    <a:lnTo>
                      <a:pt x="23585" y="18397"/>
                    </a:lnTo>
                    <a:lnTo>
                      <a:pt x="23774" y="18114"/>
                    </a:lnTo>
                    <a:lnTo>
                      <a:pt x="24057" y="17736"/>
                    </a:lnTo>
                    <a:lnTo>
                      <a:pt x="24245" y="17453"/>
                    </a:lnTo>
                    <a:lnTo>
                      <a:pt x="24340" y="17453"/>
                    </a:lnTo>
                    <a:lnTo>
                      <a:pt x="24434" y="17359"/>
                    </a:lnTo>
                    <a:lnTo>
                      <a:pt x="24623" y="16982"/>
                    </a:lnTo>
                    <a:lnTo>
                      <a:pt x="25189" y="16227"/>
                    </a:lnTo>
                    <a:lnTo>
                      <a:pt x="25566" y="15661"/>
                    </a:lnTo>
                    <a:lnTo>
                      <a:pt x="25943" y="15189"/>
                    </a:lnTo>
                    <a:lnTo>
                      <a:pt x="26226" y="14529"/>
                    </a:lnTo>
                    <a:lnTo>
                      <a:pt x="26509" y="13680"/>
                    </a:lnTo>
                    <a:lnTo>
                      <a:pt x="26604" y="13869"/>
                    </a:lnTo>
                    <a:lnTo>
                      <a:pt x="26604" y="13586"/>
                    </a:lnTo>
                    <a:lnTo>
                      <a:pt x="26698" y="13303"/>
                    </a:lnTo>
                    <a:lnTo>
                      <a:pt x="26792" y="13303"/>
                    </a:lnTo>
                    <a:lnTo>
                      <a:pt x="26887" y="13397"/>
                    </a:lnTo>
                    <a:lnTo>
                      <a:pt x="27170" y="12831"/>
                    </a:lnTo>
                    <a:lnTo>
                      <a:pt x="27264" y="12548"/>
                    </a:lnTo>
                    <a:lnTo>
                      <a:pt x="27264" y="12454"/>
                    </a:lnTo>
                    <a:lnTo>
                      <a:pt x="26981" y="12076"/>
                    </a:lnTo>
                    <a:lnTo>
                      <a:pt x="27075" y="12171"/>
                    </a:lnTo>
                    <a:lnTo>
                      <a:pt x="27170" y="12076"/>
                    </a:lnTo>
                    <a:lnTo>
                      <a:pt x="27358" y="12076"/>
                    </a:lnTo>
                    <a:lnTo>
                      <a:pt x="27453" y="12171"/>
                    </a:lnTo>
                    <a:lnTo>
                      <a:pt x="27453" y="11982"/>
                    </a:lnTo>
                    <a:lnTo>
                      <a:pt x="27547" y="11793"/>
                    </a:lnTo>
                    <a:lnTo>
                      <a:pt x="27641" y="11793"/>
                    </a:lnTo>
                    <a:lnTo>
                      <a:pt x="27547" y="11510"/>
                    </a:lnTo>
                    <a:lnTo>
                      <a:pt x="27641" y="11133"/>
                    </a:lnTo>
                    <a:lnTo>
                      <a:pt x="27830" y="10755"/>
                    </a:lnTo>
                    <a:lnTo>
                      <a:pt x="27924" y="10661"/>
                    </a:lnTo>
                    <a:lnTo>
                      <a:pt x="28113" y="10661"/>
                    </a:lnTo>
                    <a:lnTo>
                      <a:pt x="28019" y="10378"/>
                    </a:lnTo>
                    <a:lnTo>
                      <a:pt x="28019" y="10284"/>
                    </a:lnTo>
                    <a:lnTo>
                      <a:pt x="28019" y="10095"/>
                    </a:lnTo>
                    <a:lnTo>
                      <a:pt x="28113" y="10284"/>
                    </a:lnTo>
                    <a:lnTo>
                      <a:pt x="28208" y="10001"/>
                    </a:lnTo>
                    <a:lnTo>
                      <a:pt x="28019" y="10001"/>
                    </a:lnTo>
                    <a:lnTo>
                      <a:pt x="27924" y="9906"/>
                    </a:lnTo>
                    <a:lnTo>
                      <a:pt x="28113" y="9718"/>
                    </a:lnTo>
                    <a:lnTo>
                      <a:pt x="28208" y="9718"/>
                    </a:lnTo>
                    <a:lnTo>
                      <a:pt x="28113" y="9529"/>
                    </a:lnTo>
                    <a:lnTo>
                      <a:pt x="28396" y="9529"/>
                    </a:lnTo>
                    <a:lnTo>
                      <a:pt x="28302" y="9057"/>
                    </a:lnTo>
                    <a:lnTo>
                      <a:pt x="28396" y="9057"/>
                    </a:lnTo>
                    <a:lnTo>
                      <a:pt x="28396" y="8963"/>
                    </a:lnTo>
                    <a:lnTo>
                      <a:pt x="28396" y="8774"/>
                    </a:lnTo>
                    <a:lnTo>
                      <a:pt x="28491" y="8491"/>
                    </a:lnTo>
                    <a:lnTo>
                      <a:pt x="28585" y="8114"/>
                    </a:lnTo>
                    <a:lnTo>
                      <a:pt x="28774" y="8303"/>
                    </a:lnTo>
                    <a:lnTo>
                      <a:pt x="28962" y="7454"/>
                    </a:lnTo>
                    <a:lnTo>
                      <a:pt x="29057" y="6699"/>
                    </a:lnTo>
                    <a:lnTo>
                      <a:pt x="29245" y="5661"/>
                    </a:lnTo>
                    <a:lnTo>
                      <a:pt x="29340" y="4718"/>
                    </a:lnTo>
                    <a:lnTo>
                      <a:pt x="29340" y="4341"/>
                    </a:lnTo>
                    <a:lnTo>
                      <a:pt x="29057" y="4435"/>
                    </a:lnTo>
                    <a:lnTo>
                      <a:pt x="28962" y="4435"/>
                    </a:lnTo>
                    <a:lnTo>
                      <a:pt x="28962" y="4246"/>
                    </a:lnTo>
                    <a:lnTo>
                      <a:pt x="29151" y="4341"/>
                    </a:lnTo>
                    <a:lnTo>
                      <a:pt x="29245" y="4152"/>
                    </a:lnTo>
                    <a:lnTo>
                      <a:pt x="29151" y="4152"/>
                    </a:lnTo>
                    <a:lnTo>
                      <a:pt x="29057" y="3963"/>
                    </a:lnTo>
                    <a:lnTo>
                      <a:pt x="28962" y="3680"/>
                    </a:lnTo>
                    <a:lnTo>
                      <a:pt x="28962" y="3680"/>
                    </a:lnTo>
                    <a:lnTo>
                      <a:pt x="29245" y="3774"/>
                    </a:lnTo>
                    <a:lnTo>
                      <a:pt x="29057" y="3586"/>
                    </a:lnTo>
                    <a:lnTo>
                      <a:pt x="29057" y="3397"/>
                    </a:lnTo>
                    <a:lnTo>
                      <a:pt x="29245" y="3586"/>
                    </a:lnTo>
                    <a:lnTo>
                      <a:pt x="29245" y="3491"/>
                    </a:lnTo>
                    <a:lnTo>
                      <a:pt x="29434" y="3114"/>
                    </a:lnTo>
                    <a:lnTo>
                      <a:pt x="29245" y="2925"/>
                    </a:lnTo>
                    <a:lnTo>
                      <a:pt x="28962" y="2642"/>
                    </a:lnTo>
                    <a:lnTo>
                      <a:pt x="28962" y="2642"/>
                    </a:lnTo>
                    <a:lnTo>
                      <a:pt x="29245" y="2831"/>
                    </a:lnTo>
                    <a:lnTo>
                      <a:pt x="29340" y="2737"/>
                    </a:lnTo>
                    <a:lnTo>
                      <a:pt x="29434" y="2359"/>
                    </a:lnTo>
                    <a:lnTo>
                      <a:pt x="29434" y="2265"/>
                    </a:lnTo>
                    <a:lnTo>
                      <a:pt x="29434" y="2171"/>
                    </a:lnTo>
                    <a:lnTo>
                      <a:pt x="29340" y="2171"/>
                    </a:lnTo>
                    <a:lnTo>
                      <a:pt x="28774" y="944"/>
                    </a:lnTo>
                    <a:lnTo>
                      <a:pt x="28962" y="661"/>
                    </a:lnTo>
                    <a:lnTo>
                      <a:pt x="29057" y="473"/>
                    </a:lnTo>
                    <a:lnTo>
                      <a:pt x="29151" y="473"/>
                    </a:lnTo>
                    <a:lnTo>
                      <a:pt x="28868" y="190"/>
                    </a:lnTo>
                    <a:lnTo>
                      <a:pt x="29057" y="190"/>
                    </a:lnTo>
                    <a:lnTo>
                      <a:pt x="28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97"/>
              <p:cNvSpPr/>
              <p:nvPr/>
            </p:nvSpPr>
            <p:spPr>
              <a:xfrm>
                <a:off x="1745175" y="2199475"/>
                <a:ext cx="169825" cy="162775"/>
              </a:xfrm>
              <a:custGeom>
                <a:avLst/>
                <a:gdLst/>
                <a:ahLst/>
                <a:cxnLst/>
                <a:rect l="0" t="0" r="0" b="0"/>
                <a:pathLst>
                  <a:path w="6793" h="6511" extrusionOk="0">
                    <a:moveTo>
                      <a:pt x="1038" y="6416"/>
                    </a:moveTo>
                    <a:lnTo>
                      <a:pt x="1038" y="6463"/>
                    </a:lnTo>
                    <a:lnTo>
                      <a:pt x="1038" y="6463"/>
                    </a:lnTo>
                    <a:lnTo>
                      <a:pt x="943" y="6416"/>
                    </a:lnTo>
                    <a:close/>
                    <a:moveTo>
                      <a:pt x="2641" y="1"/>
                    </a:moveTo>
                    <a:lnTo>
                      <a:pt x="2641" y="190"/>
                    </a:lnTo>
                    <a:lnTo>
                      <a:pt x="2641" y="473"/>
                    </a:lnTo>
                    <a:lnTo>
                      <a:pt x="2641" y="567"/>
                    </a:lnTo>
                    <a:lnTo>
                      <a:pt x="2547" y="284"/>
                    </a:lnTo>
                    <a:lnTo>
                      <a:pt x="2547" y="756"/>
                    </a:lnTo>
                    <a:lnTo>
                      <a:pt x="2453" y="284"/>
                    </a:lnTo>
                    <a:lnTo>
                      <a:pt x="2453" y="473"/>
                    </a:lnTo>
                    <a:lnTo>
                      <a:pt x="2453" y="661"/>
                    </a:lnTo>
                    <a:lnTo>
                      <a:pt x="2075" y="1227"/>
                    </a:lnTo>
                    <a:lnTo>
                      <a:pt x="1509" y="2171"/>
                    </a:lnTo>
                    <a:lnTo>
                      <a:pt x="849" y="3114"/>
                    </a:lnTo>
                    <a:lnTo>
                      <a:pt x="377" y="3774"/>
                    </a:lnTo>
                    <a:lnTo>
                      <a:pt x="283" y="4152"/>
                    </a:lnTo>
                    <a:lnTo>
                      <a:pt x="472" y="4246"/>
                    </a:lnTo>
                    <a:lnTo>
                      <a:pt x="472" y="4340"/>
                    </a:lnTo>
                    <a:lnTo>
                      <a:pt x="377" y="4435"/>
                    </a:lnTo>
                    <a:lnTo>
                      <a:pt x="283" y="4435"/>
                    </a:lnTo>
                    <a:lnTo>
                      <a:pt x="566" y="4529"/>
                    </a:lnTo>
                    <a:lnTo>
                      <a:pt x="472" y="4435"/>
                    </a:lnTo>
                    <a:lnTo>
                      <a:pt x="566" y="4435"/>
                    </a:lnTo>
                    <a:lnTo>
                      <a:pt x="849" y="4623"/>
                    </a:lnTo>
                    <a:lnTo>
                      <a:pt x="566" y="4623"/>
                    </a:lnTo>
                    <a:lnTo>
                      <a:pt x="472" y="4812"/>
                    </a:lnTo>
                    <a:lnTo>
                      <a:pt x="377" y="5284"/>
                    </a:lnTo>
                    <a:lnTo>
                      <a:pt x="283" y="5944"/>
                    </a:lnTo>
                    <a:lnTo>
                      <a:pt x="189" y="6133"/>
                    </a:lnTo>
                    <a:lnTo>
                      <a:pt x="0" y="6227"/>
                    </a:lnTo>
                    <a:lnTo>
                      <a:pt x="566" y="6416"/>
                    </a:lnTo>
                    <a:lnTo>
                      <a:pt x="1038" y="6494"/>
                    </a:lnTo>
                    <a:lnTo>
                      <a:pt x="1038" y="6494"/>
                    </a:lnTo>
                    <a:lnTo>
                      <a:pt x="1038" y="6510"/>
                    </a:lnTo>
                    <a:lnTo>
                      <a:pt x="1051" y="6497"/>
                    </a:lnTo>
                    <a:lnTo>
                      <a:pt x="1051" y="6497"/>
                    </a:lnTo>
                    <a:lnTo>
                      <a:pt x="1132" y="6510"/>
                    </a:lnTo>
                    <a:lnTo>
                      <a:pt x="1069" y="6479"/>
                    </a:lnTo>
                    <a:lnTo>
                      <a:pt x="1069" y="6479"/>
                    </a:lnTo>
                    <a:lnTo>
                      <a:pt x="1132" y="6416"/>
                    </a:lnTo>
                    <a:lnTo>
                      <a:pt x="1226" y="6133"/>
                    </a:lnTo>
                    <a:lnTo>
                      <a:pt x="1226" y="5944"/>
                    </a:lnTo>
                    <a:lnTo>
                      <a:pt x="1038" y="5755"/>
                    </a:lnTo>
                    <a:lnTo>
                      <a:pt x="1415" y="5755"/>
                    </a:lnTo>
                    <a:lnTo>
                      <a:pt x="1321" y="5661"/>
                    </a:lnTo>
                    <a:lnTo>
                      <a:pt x="1415" y="5661"/>
                    </a:lnTo>
                    <a:lnTo>
                      <a:pt x="1604" y="5755"/>
                    </a:lnTo>
                    <a:lnTo>
                      <a:pt x="1415" y="5567"/>
                    </a:lnTo>
                    <a:lnTo>
                      <a:pt x="1038" y="5189"/>
                    </a:lnTo>
                    <a:lnTo>
                      <a:pt x="1226" y="5284"/>
                    </a:lnTo>
                    <a:lnTo>
                      <a:pt x="1604" y="5378"/>
                    </a:lnTo>
                    <a:lnTo>
                      <a:pt x="2264" y="3491"/>
                    </a:lnTo>
                    <a:lnTo>
                      <a:pt x="3019" y="1605"/>
                    </a:lnTo>
                    <a:lnTo>
                      <a:pt x="3019" y="1888"/>
                    </a:lnTo>
                    <a:lnTo>
                      <a:pt x="3113" y="1699"/>
                    </a:lnTo>
                    <a:lnTo>
                      <a:pt x="3113" y="1888"/>
                    </a:lnTo>
                    <a:lnTo>
                      <a:pt x="3302" y="1699"/>
                    </a:lnTo>
                    <a:lnTo>
                      <a:pt x="3208" y="1888"/>
                    </a:lnTo>
                    <a:lnTo>
                      <a:pt x="3302" y="1982"/>
                    </a:lnTo>
                    <a:lnTo>
                      <a:pt x="3585" y="2076"/>
                    </a:lnTo>
                    <a:lnTo>
                      <a:pt x="3962" y="2171"/>
                    </a:lnTo>
                    <a:lnTo>
                      <a:pt x="4340" y="1982"/>
                    </a:lnTo>
                    <a:lnTo>
                      <a:pt x="4151" y="2171"/>
                    </a:lnTo>
                    <a:lnTo>
                      <a:pt x="4151" y="2359"/>
                    </a:lnTo>
                    <a:lnTo>
                      <a:pt x="4151" y="2454"/>
                    </a:lnTo>
                    <a:lnTo>
                      <a:pt x="4245" y="2548"/>
                    </a:lnTo>
                    <a:lnTo>
                      <a:pt x="4623" y="2548"/>
                    </a:lnTo>
                    <a:lnTo>
                      <a:pt x="4811" y="2359"/>
                    </a:lnTo>
                    <a:lnTo>
                      <a:pt x="5000" y="2642"/>
                    </a:lnTo>
                    <a:lnTo>
                      <a:pt x="5283" y="3020"/>
                    </a:lnTo>
                    <a:lnTo>
                      <a:pt x="5755" y="3208"/>
                    </a:lnTo>
                    <a:lnTo>
                      <a:pt x="6132" y="3208"/>
                    </a:lnTo>
                    <a:lnTo>
                      <a:pt x="6038" y="3397"/>
                    </a:lnTo>
                    <a:lnTo>
                      <a:pt x="6038" y="3586"/>
                    </a:lnTo>
                    <a:lnTo>
                      <a:pt x="6132" y="3680"/>
                    </a:lnTo>
                    <a:lnTo>
                      <a:pt x="6321" y="3680"/>
                    </a:lnTo>
                    <a:lnTo>
                      <a:pt x="6698" y="3586"/>
                    </a:lnTo>
                    <a:lnTo>
                      <a:pt x="6698" y="3869"/>
                    </a:lnTo>
                    <a:lnTo>
                      <a:pt x="6509" y="3963"/>
                    </a:lnTo>
                    <a:lnTo>
                      <a:pt x="6509" y="3963"/>
                    </a:lnTo>
                    <a:lnTo>
                      <a:pt x="6792" y="3869"/>
                    </a:lnTo>
                    <a:lnTo>
                      <a:pt x="6792" y="3491"/>
                    </a:lnTo>
                    <a:lnTo>
                      <a:pt x="6698" y="3397"/>
                    </a:lnTo>
                    <a:lnTo>
                      <a:pt x="6509" y="3586"/>
                    </a:lnTo>
                    <a:lnTo>
                      <a:pt x="6509" y="3586"/>
                    </a:lnTo>
                    <a:lnTo>
                      <a:pt x="6604" y="3303"/>
                    </a:lnTo>
                    <a:lnTo>
                      <a:pt x="6604" y="3114"/>
                    </a:lnTo>
                    <a:lnTo>
                      <a:pt x="6509" y="3020"/>
                    </a:lnTo>
                    <a:lnTo>
                      <a:pt x="6226" y="3020"/>
                    </a:lnTo>
                    <a:lnTo>
                      <a:pt x="5849" y="3114"/>
                    </a:lnTo>
                    <a:lnTo>
                      <a:pt x="5849" y="3114"/>
                    </a:lnTo>
                    <a:lnTo>
                      <a:pt x="5943" y="2831"/>
                    </a:lnTo>
                    <a:lnTo>
                      <a:pt x="5943" y="2925"/>
                    </a:lnTo>
                    <a:lnTo>
                      <a:pt x="6132" y="2548"/>
                    </a:lnTo>
                    <a:lnTo>
                      <a:pt x="5660" y="2359"/>
                    </a:lnTo>
                    <a:lnTo>
                      <a:pt x="5283" y="2171"/>
                    </a:lnTo>
                    <a:lnTo>
                      <a:pt x="4906" y="2171"/>
                    </a:lnTo>
                    <a:lnTo>
                      <a:pt x="4906" y="1699"/>
                    </a:lnTo>
                    <a:lnTo>
                      <a:pt x="5094" y="1322"/>
                    </a:lnTo>
                    <a:lnTo>
                      <a:pt x="4717" y="1605"/>
                    </a:lnTo>
                    <a:lnTo>
                      <a:pt x="4811" y="1322"/>
                    </a:lnTo>
                    <a:lnTo>
                      <a:pt x="4811" y="1322"/>
                    </a:lnTo>
                    <a:lnTo>
                      <a:pt x="4717" y="1416"/>
                    </a:lnTo>
                    <a:lnTo>
                      <a:pt x="4434" y="1605"/>
                    </a:lnTo>
                    <a:lnTo>
                      <a:pt x="4623" y="1322"/>
                    </a:lnTo>
                    <a:lnTo>
                      <a:pt x="4623" y="1227"/>
                    </a:lnTo>
                    <a:lnTo>
                      <a:pt x="4528" y="1133"/>
                    </a:lnTo>
                    <a:lnTo>
                      <a:pt x="4340" y="1322"/>
                    </a:lnTo>
                    <a:lnTo>
                      <a:pt x="4340" y="1510"/>
                    </a:lnTo>
                    <a:lnTo>
                      <a:pt x="4245" y="1322"/>
                    </a:lnTo>
                    <a:lnTo>
                      <a:pt x="4151" y="1227"/>
                    </a:lnTo>
                    <a:lnTo>
                      <a:pt x="3868" y="944"/>
                    </a:lnTo>
                    <a:lnTo>
                      <a:pt x="3208" y="567"/>
                    </a:lnTo>
                    <a:lnTo>
                      <a:pt x="2925" y="378"/>
                    </a:lnTo>
                    <a:lnTo>
                      <a:pt x="27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9" name="Groep 18"/>
          <p:cNvGrpSpPr/>
          <p:nvPr/>
        </p:nvGrpSpPr>
        <p:grpSpPr>
          <a:xfrm>
            <a:off x="5517163" y="3625110"/>
            <a:ext cx="2672976" cy="1237646"/>
            <a:chOff x="4930444" y="3723856"/>
            <a:chExt cx="2672976" cy="1237646"/>
          </a:xfrm>
        </p:grpSpPr>
        <p:sp>
          <p:nvSpPr>
            <p:cNvPr id="36" name="Rechthoek 35"/>
            <p:cNvSpPr/>
            <p:nvPr/>
          </p:nvSpPr>
          <p:spPr>
            <a:xfrm>
              <a:off x="4930444" y="4653725"/>
              <a:ext cx="25955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vb.  </a:t>
              </a:r>
              <a:r>
                <a:rPr lang="nl-BE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d</a:t>
              </a:r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eelname  overlegorganen</a:t>
              </a:r>
              <a:endParaRPr lang="nl-BE" dirty="0"/>
            </a:p>
          </p:txBody>
        </p:sp>
        <p:grpSp>
          <p:nvGrpSpPr>
            <p:cNvPr id="27" name="Shape 95"/>
            <p:cNvGrpSpPr/>
            <p:nvPr/>
          </p:nvGrpSpPr>
          <p:grpSpPr>
            <a:xfrm rot="12962946" flipH="1">
              <a:off x="6677414" y="3723856"/>
              <a:ext cx="926006" cy="756771"/>
              <a:chOff x="1113100" y="2199475"/>
              <a:chExt cx="801900" cy="709925"/>
            </a:xfrm>
          </p:grpSpPr>
          <p:sp>
            <p:nvSpPr>
              <p:cNvPr id="37" name="Shape 96"/>
              <p:cNvSpPr/>
              <p:nvPr/>
            </p:nvSpPr>
            <p:spPr>
              <a:xfrm>
                <a:off x="1113100" y="2291450"/>
                <a:ext cx="735850" cy="617950"/>
              </a:xfrm>
              <a:custGeom>
                <a:avLst/>
                <a:gdLst/>
                <a:ahLst/>
                <a:cxnLst/>
                <a:rect l="0" t="0" r="0" b="0"/>
                <a:pathLst>
                  <a:path w="29434" h="24718" extrusionOk="0">
                    <a:moveTo>
                      <a:pt x="26604" y="13869"/>
                    </a:moveTo>
                    <a:lnTo>
                      <a:pt x="26509" y="13963"/>
                    </a:lnTo>
                    <a:lnTo>
                      <a:pt x="26509" y="14057"/>
                    </a:lnTo>
                    <a:lnTo>
                      <a:pt x="26604" y="14246"/>
                    </a:lnTo>
                    <a:lnTo>
                      <a:pt x="26604" y="13869"/>
                    </a:lnTo>
                    <a:close/>
                    <a:moveTo>
                      <a:pt x="7925" y="23397"/>
                    </a:moveTo>
                    <a:lnTo>
                      <a:pt x="8302" y="23491"/>
                    </a:lnTo>
                    <a:lnTo>
                      <a:pt x="8113" y="23491"/>
                    </a:lnTo>
                    <a:lnTo>
                      <a:pt x="7925" y="23397"/>
                    </a:lnTo>
                    <a:close/>
                    <a:moveTo>
                      <a:pt x="28962" y="1"/>
                    </a:moveTo>
                    <a:lnTo>
                      <a:pt x="28962" y="95"/>
                    </a:lnTo>
                    <a:lnTo>
                      <a:pt x="28774" y="284"/>
                    </a:lnTo>
                    <a:lnTo>
                      <a:pt x="28868" y="284"/>
                    </a:lnTo>
                    <a:lnTo>
                      <a:pt x="28868" y="567"/>
                    </a:lnTo>
                    <a:lnTo>
                      <a:pt x="28679" y="567"/>
                    </a:lnTo>
                    <a:lnTo>
                      <a:pt x="28868" y="661"/>
                    </a:lnTo>
                    <a:lnTo>
                      <a:pt x="28679" y="850"/>
                    </a:lnTo>
                    <a:lnTo>
                      <a:pt x="28679" y="1039"/>
                    </a:lnTo>
                    <a:lnTo>
                      <a:pt x="28585" y="1039"/>
                    </a:lnTo>
                    <a:lnTo>
                      <a:pt x="28491" y="1227"/>
                    </a:lnTo>
                    <a:lnTo>
                      <a:pt x="28679" y="1416"/>
                    </a:lnTo>
                    <a:lnTo>
                      <a:pt x="28962" y="1605"/>
                    </a:lnTo>
                    <a:lnTo>
                      <a:pt x="28585" y="1793"/>
                    </a:lnTo>
                    <a:lnTo>
                      <a:pt x="28868" y="1982"/>
                    </a:lnTo>
                    <a:lnTo>
                      <a:pt x="28962" y="2171"/>
                    </a:lnTo>
                    <a:lnTo>
                      <a:pt x="28868" y="2265"/>
                    </a:lnTo>
                    <a:lnTo>
                      <a:pt x="28774" y="2359"/>
                    </a:lnTo>
                    <a:lnTo>
                      <a:pt x="28868" y="2359"/>
                    </a:lnTo>
                    <a:lnTo>
                      <a:pt x="28774" y="2454"/>
                    </a:lnTo>
                    <a:lnTo>
                      <a:pt x="28868" y="2548"/>
                    </a:lnTo>
                    <a:lnTo>
                      <a:pt x="28868" y="2642"/>
                    </a:lnTo>
                    <a:lnTo>
                      <a:pt x="28585" y="2642"/>
                    </a:lnTo>
                    <a:lnTo>
                      <a:pt x="28679" y="2737"/>
                    </a:lnTo>
                    <a:lnTo>
                      <a:pt x="28774" y="2831"/>
                    </a:lnTo>
                    <a:lnTo>
                      <a:pt x="28774" y="3303"/>
                    </a:lnTo>
                    <a:lnTo>
                      <a:pt x="28679" y="3680"/>
                    </a:lnTo>
                    <a:lnTo>
                      <a:pt x="28585" y="3963"/>
                    </a:lnTo>
                    <a:lnTo>
                      <a:pt x="28774" y="4058"/>
                    </a:lnTo>
                    <a:lnTo>
                      <a:pt x="28774" y="4341"/>
                    </a:lnTo>
                    <a:lnTo>
                      <a:pt x="28585" y="4246"/>
                    </a:lnTo>
                    <a:lnTo>
                      <a:pt x="28585" y="4341"/>
                    </a:lnTo>
                    <a:lnTo>
                      <a:pt x="28679" y="4435"/>
                    </a:lnTo>
                    <a:lnTo>
                      <a:pt x="28491" y="4435"/>
                    </a:lnTo>
                    <a:lnTo>
                      <a:pt x="28585" y="4718"/>
                    </a:lnTo>
                    <a:lnTo>
                      <a:pt x="28491" y="5001"/>
                    </a:lnTo>
                    <a:lnTo>
                      <a:pt x="28774" y="4907"/>
                    </a:lnTo>
                    <a:lnTo>
                      <a:pt x="29057" y="5095"/>
                    </a:lnTo>
                    <a:lnTo>
                      <a:pt x="29057" y="5095"/>
                    </a:lnTo>
                    <a:lnTo>
                      <a:pt x="28774" y="5001"/>
                    </a:lnTo>
                    <a:lnTo>
                      <a:pt x="28679" y="5001"/>
                    </a:lnTo>
                    <a:lnTo>
                      <a:pt x="28774" y="5095"/>
                    </a:lnTo>
                    <a:lnTo>
                      <a:pt x="28585" y="5095"/>
                    </a:lnTo>
                    <a:lnTo>
                      <a:pt x="28396" y="5567"/>
                    </a:lnTo>
                    <a:lnTo>
                      <a:pt x="28396" y="5756"/>
                    </a:lnTo>
                    <a:lnTo>
                      <a:pt x="28585" y="6039"/>
                    </a:lnTo>
                    <a:lnTo>
                      <a:pt x="28396" y="6982"/>
                    </a:lnTo>
                    <a:lnTo>
                      <a:pt x="28302" y="7359"/>
                    </a:lnTo>
                    <a:lnTo>
                      <a:pt x="28113" y="7737"/>
                    </a:lnTo>
                    <a:lnTo>
                      <a:pt x="28113" y="7642"/>
                    </a:lnTo>
                    <a:lnTo>
                      <a:pt x="28113" y="7548"/>
                    </a:lnTo>
                    <a:lnTo>
                      <a:pt x="27830" y="8114"/>
                    </a:lnTo>
                    <a:lnTo>
                      <a:pt x="27830" y="8114"/>
                    </a:lnTo>
                    <a:lnTo>
                      <a:pt x="27924" y="8020"/>
                    </a:lnTo>
                    <a:lnTo>
                      <a:pt x="27453" y="8963"/>
                    </a:lnTo>
                    <a:lnTo>
                      <a:pt x="27736" y="8963"/>
                    </a:lnTo>
                    <a:lnTo>
                      <a:pt x="27547" y="9246"/>
                    </a:lnTo>
                    <a:lnTo>
                      <a:pt x="27547" y="9435"/>
                    </a:lnTo>
                    <a:lnTo>
                      <a:pt x="27641" y="9529"/>
                    </a:lnTo>
                    <a:lnTo>
                      <a:pt x="27641" y="9812"/>
                    </a:lnTo>
                    <a:lnTo>
                      <a:pt x="27547" y="9906"/>
                    </a:lnTo>
                    <a:lnTo>
                      <a:pt x="27453" y="9906"/>
                    </a:lnTo>
                    <a:lnTo>
                      <a:pt x="27358" y="9718"/>
                    </a:lnTo>
                    <a:lnTo>
                      <a:pt x="27264" y="9812"/>
                    </a:lnTo>
                    <a:lnTo>
                      <a:pt x="27075" y="9906"/>
                    </a:lnTo>
                    <a:lnTo>
                      <a:pt x="27170" y="10001"/>
                    </a:lnTo>
                    <a:lnTo>
                      <a:pt x="27075" y="10095"/>
                    </a:lnTo>
                    <a:lnTo>
                      <a:pt x="27075" y="10284"/>
                    </a:lnTo>
                    <a:lnTo>
                      <a:pt x="27170" y="10472"/>
                    </a:lnTo>
                    <a:lnTo>
                      <a:pt x="27170" y="10755"/>
                    </a:lnTo>
                    <a:lnTo>
                      <a:pt x="26792" y="10755"/>
                    </a:lnTo>
                    <a:lnTo>
                      <a:pt x="26698" y="10661"/>
                    </a:lnTo>
                    <a:lnTo>
                      <a:pt x="26698" y="10850"/>
                    </a:lnTo>
                    <a:lnTo>
                      <a:pt x="26604" y="10944"/>
                    </a:lnTo>
                    <a:lnTo>
                      <a:pt x="26415" y="10944"/>
                    </a:lnTo>
                    <a:lnTo>
                      <a:pt x="26415" y="11038"/>
                    </a:lnTo>
                    <a:lnTo>
                      <a:pt x="26509" y="11038"/>
                    </a:lnTo>
                    <a:lnTo>
                      <a:pt x="26604" y="11133"/>
                    </a:lnTo>
                    <a:lnTo>
                      <a:pt x="26604" y="11321"/>
                    </a:lnTo>
                    <a:lnTo>
                      <a:pt x="26604" y="11510"/>
                    </a:lnTo>
                    <a:lnTo>
                      <a:pt x="26509" y="11510"/>
                    </a:lnTo>
                    <a:lnTo>
                      <a:pt x="26509" y="11416"/>
                    </a:lnTo>
                    <a:lnTo>
                      <a:pt x="26415" y="11416"/>
                    </a:lnTo>
                    <a:lnTo>
                      <a:pt x="26415" y="11321"/>
                    </a:lnTo>
                    <a:lnTo>
                      <a:pt x="26321" y="11793"/>
                    </a:lnTo>
                    <a:lnTo>
                      <a:pt x="26226" y="11699"/>
                    </a:lnTo>
                    <a:lnTo>
                      <a:pt x="26132" y="11793"/>
                    </a:lnTo>
                    <a:lnTo>
                      <a:pt x="26226" y="11793"/>
                    </a:lnTo>
                    <a:lnTo>
                      <a:pt x="26321" y="12076"/>
                    </a:lnTo>
                    <a:lnTo>
                      <a:pt x="26415" y="12359"/>
                    </a:lnTo>
                    <a:lnTo>
                      <a:pt x="26038" y="12548"/>
                    </a:lnTo>
                    <a:lnTo>
                      <a:pt x="25755" y="12737"/>
                    </a:lnTo>
                    <a:lnTo>
                      <a:pt x="25660" y="12925"/>
                    </a:lnTo>
                    <a:lnTo>
                      <a:pt x="25755" y="12925"/>
                    </a:lnTo>
                    <a:lnTo>
                      <a:pt x="25755" y="13020"/>
                    </a:lnTo>
                    <a:lnTo>
                      <a:pt x="25849" y="12737"/>
                    </a:lnTo>
                    <a:lnTo>
                      <a:pt x="25943" y="13020"/>
                    </a:lnTo>
                    <a:lnTo>
                      <a:pt x="26038" y="12831"/>
                    </a:lnTo>
                    <a:lnTo>
                      <a:pt x="26132" y="12925"/>
                    </a:lnTo>
                    <a:lnTo>
                      <a:pt x="25943" y="13208"/>
                    </a:lnTo>
                    <a:lnTo>
                      <a:pt x="25660" y="13114"/>
                    </a:lnTo>
                    <a:lnTo>
                      <a:pt x="25472" y="13208"/>
                    </a:lnTo>
                    <a:lnTo>
                      <a:pt x="25377" y="13397"/>
                    </a:lnTo>
                    <a:lnTo>
                      <a:pt x="25283" y="13869"/>
                    </a:lnTo>
                    <a:lnTo>
                      <a:pt x="25189" y="14435"/>
                    </a:lnTo>
                    <a:lnTo>
                      <a:pt x="25094" y="14623"/>
                    </a:lnTo>
                    <a:lnTo>
                      <a:pt x="25000" y="14812"/>
                    </a:lnTo>
                    <a:lnTo>
                      <a:pt x="24906" y="14718"/>
                    </a:lnTo>
                    <a:lnTo>
                      <a:pt x="24811" y="14529"/>
                    </a:lnTo>
                    <a:lnTo>
                      <a:pt x="24717" y="14906"/>
                    </a:lnTo>
                    <a:lnTo>
                      <a:pt x="24717" y="15189"/>
                    </a:lnTo>
                    <a:lnTo>
                      <a:pt x="24717" y="15284"/>
                    </a:lnTo>
                    <a:lnTo>
                      <a:pt x="24811" y="15284"/>
                    </a:lnTo>
                    <a:lnTo>
                      <a:pt x="24528" y="15378"/>
                    </a:lnTo>
                    <a:lnTo>
                      <a:pt x="24340" y="15472"/>
                    </a:lnTo>
                    <a:lnTo>
                      <a:pt x="24057" y="15944"/>
                    </a:lnTo>
                    <a:lnTo>
                      <a:pt x="23962" y="16416"/>
                    </a:lnTo>
                    <a:lnTo>
                      <a:pt x="23774" y="16699"/>
                    </a:lnTo>
                    <a:lnTo>
                      <a:pt x="23396" y="16699"/>
                    </a:lnTo>
                    <a:lnTo>
                      <a:pt x="23208" y="16982"/>
                    </a:lnTo>
                    <a:lnTo>
                      <a:pt x="23019" y="17359"/>
                    </a:lnTo>
                    <a:lnTo>
                      <a:pt x="22830" y="17831"/>
                    </a:lnTo>
                    <a:lnTo>
                      <a:pt x="22830" y="17736"/>
                    </a:lnTo>
                    <a:lnTo>
                      <a:pt x="22736" y="17642"/>
                    </a:lnTo>
                    <a:lnTo>
                      <a:pt x="22736" y="17642"/>
                    </a:lnTo>
                    <a:lnTo>
                      <a:pt x="22830" y="17925"/>
                    </a:lnTo>
                    <a:lnTo>
                      <a:pt x="22453" y="17925"/>
                    </a:lnTo>
                    <a:lnTo>
                      <a:pt x="22547" y="17736"/>
                    </a:lnTo>
                    <a:lnTo>
                      <a:pt x="22453" y="17736"/>
                    </a:lnTo>
                    <a:lnTo>
                      <a:pt x="22359" y="17831"/>
                    </a:lnTo>
                    <a:lnTo>
                      <a:pt x="22264" y="18208"/>
                    </a:lnTo>
                    <a:lnTo>
                      <a:pt x="22170" y="18491"/>
                    </a:lnTo>
                    <a:lnTo>
                      <a:pt x="22076" y="18585"/>
                    </a:lnTo>
                    <a:lnTo>
                      <a:pt x="21887" y="18585"/>
                    </a:lnTo>
                    <a:lnTo>
                      <a:pt x="21698" y="19152"/>
                    </a:lnTo>
                    <a:lnTo>
                      <a:pt x="21604" y="18869"/>
                    </a:lnTo>
                    <a:lnTo>
                      <a:pt x="21604" y="19057"/>
                    </a:lnTo>
                    <a:lnTo>
                      <a:pt x="21415" y="19152"/>
                    </a:lnTo>
                    <a:lnTo>
                      <a:pt x="20943" y="19529"/>
                    </a:lnTo>
                    <a:lnTo>
                      <a:pt x="20377" y="19812"/>
                    </a:lnTo>
                    <a:lnTo>
                      <a:pt x="19906" y="20095"/>
                    </a:lnTo>
                    <a:lnTo>
                      <a:pt x="20094" y="20189"/>
                    </a:lnTo>
                    <a:lnTo>
                      <a:pt x="20189" y="20284"/>
                    </a:lnTo>
                    <a:lnTo>
                      <a:pt x="19906" y="20378"/>
                    </a:lnTo>
                    <a:lnTo>
                      <a:pt x="19906" y="20284"/>
                    </a:lnTo>
                    <a:lnTo>
                      <a:pt x="19811" y="20189"/>
                    </a:lnTo>
                    <a:lnTo>
                      <a:pt x="19811" y="20284"/>
                    </a:lnTo>
                    <a:lnTo>
                      <a:pt x="19811" y="20378"/>
                    </a:lnTo>
                    <a:lnTo>
                      <a:pt x="19245" y="20284"/>
                    </a:lnTo>
                    <a:lnTo>
                      <a:pt x="19340" y="20378"/>
                    </a:lnTo>
                    <a:lnTo>
                      <a:pt x="19245" y="20472"/>
                    </a:lnTo>
                    <a:lnTo>
                      <a:pt x="19434" y="20567"/>
                    </a:lnTo>
                    <a:lnTo>
                      <a:pt x="19340" y="20661"/>
                    </a:lnTo>
                    <a:lnTo>
                      <a:pt x="18962" y="20661"/>
                    </a:lnTo>
                    <a:lnTo>
                      <a:pt x="18585" y="21038"/>
                    </a:lnTo>
                    <a:lnTo>
                      <a:pt x="18113" y="21416"/>
                    </a:lnTo>
                    <a:lnTo>
                      <a:pt x="17736" y="21699"/>
                    </a:lnTo>
                    <a:lnTo>
                      <a:pt x="17359" y="21793"/>
                    </a:lnTo>
                    <a:lnTo>
                      <a:pt x="17076" y="22076"/>
                    </a:lnTo>
                    <a:lnTo>
                      <a:pt x="16793" y="22359"/>
                    </a:lnTo>
                    <a:lnTo>
                      <a:pt x="16698" y="22265"/>
                    </a:lnTo>
                    <a:lnTo>
                      <a:pt x="16604" y="22170"/>
                    </a:lnTo>
                    <a:lnTo>
                      <a:pt x="16321" y="22170"/>
                    </a:lnTo>
                    <a:lnTo>
                      <a:pt x="15849" y="22453"/>
                    </a:lnTo>
                    <a:lnTo>
                      <a:pt x="14340" y="22831"/>
                    </a:lnTo>
                    <a:lnTo>
                      <a:pt x="14340" y="22925"/>
                    </a:lnTo>
                    <a:lnTo>
                      <a:pt x="14340" y="23019"/>
                    </a:lnTo>
                    <a:lnTo>
                      <a:pt x="14245" y="23114"/>
                    </a:lnTo>
                    <a:lnTo>
                      <a:pt x="14057" y="23019"/>
                    </a:lnTo>
                    <a:lnTo>
                      <a:pt x="13962" y="22925"/>
                    </a:lnTo>
                    <a:lnTo>
                      <a:pt x="13774" y="22925"/>
                    </a:lnTo>
                    <a:lnTo>
                      <a:pt x="13774" y="23208"/>
                    </a:lnTo>
                    <a:lnTo>
                      <a:pt x="13491" y="23114"/>
                    </a:lnTo>
                    <a:lnTo>
                      <a:pt x="13113" y="23114"/>
                    </a:lnTo>
                    <a:lnTo>
                      <a:pt x="12642" y="23208"/>
                    </a:lnTo>
                    <a:lnTo>
                      <a:pt x="12453" y="23302"/>
                    </a:lnTo>
                    <a:lnTo>
                      <a:pt x="12076" y="23208"/>
                    </a:lnTo>
                    <a:lnTo>
                      <a:pt x="11793" y="23114"/>
                    </a:lnTo>
                    <a:lnTo>
                      <a:pt x="11510" y="23585"/>
                    </a:lnTo>
                    <a:lnTo>
                      <a:pt x="11321" y="23397"/>
                    </a:lnTo>
                    <a:lnTo>
                      <a:pt x="11132" y="23302"/>
                    </a:lnTo>
                    <a:lnTo>
                      <a:pt x="10849" y="23302"/>
                    </a:lnTo>
                    <a:lnTo>
                      <a:pt x="10566" y="23397"/>
                    </a:lnTo>
                    <a:lnTo>
                      <a:pt x="10566" y="23302"/>
                    </a:lnTo>
                    <a:lnTo>
                      <a:pt x="10189" y="23302"/>
                    </a:lnTo>
                    <a:lnTo>
                      <a:pt x="9717" y="23491"/>
                    </a:lnTo>
                    <a:lnTo>
                      <a:pt x="9717" y="23302"/>
                    </a:lnTo>
                    <a:lnTo>
                      <a:pt x="9623" y="23491"/>
                    </a:lnTo>
                    <a:lnTo>
                      <a:pt x="9434" y="23680"/>
                    </a:lnTo>
                    <a:lnTo>
                      <a:pt x="9340" y="23585"/>
                    </a:lnTo>
                    <a:lnTo>
                      <a:pt x="9434" y="23585"/>
                    </a:lnTo>
                    <a:lnTo>
                      <a:pt x="9340" y="23491"/>
                    </a:lnTo>
                    <a:lnTo>
                      <a:pt x="9246" y="23491"/>
                    </a:lnTo>
                    <a:lnTo>
                      <a:pt x="9246" y="23585"/>
                    </a:lnTo>
                    <a:lnTo>
                      <a:pt x="9151" y="23491"/>
                    </a:lnTo>
                    <a:lnTo>
                      <a:pt x="8868" y="23680"/>
                    </a:lnTo>
                    <a:lnTo>
                      <a:pt x="8774" y="23680"/>
                    </a:lnTo>
                    <a:lnTo>
                      <a:pt x="8680" y="23491"/>
                    </a:lnTo>
                    <a:lnTo>
                      <a:pt x="8585" y="23585"/>
                    </a:lnTo>
                    <a:lnTo>
                      <a:pt x="8491" y="23585"/>
                    </a:lnTo>
                    <a:lnTo>
                      <a:pt x="8397" y="23491"/>
                    </a:lnTo>
                    <a:lnTo>
                      <a:pt x="8302" y="23491"/>
                    </a:lnTo>
                    <a:lnTo>
                      <a:pt x="8208" y="23302"/>
                    </a:lnTo>
                    <a:lnTo>
                      <a:pt x="8302" y="23114"/>
                    </a:lnTo>
                    <a:lnTo>
                      <a:pt x="8302" y="23114"/>
                    </a:lnTo>
                    <a:lnTo>
                      <a:pt x="8019" y="23208"/>
                    </a:lnTo>
                    <a:lnTo>
                      <a:pt x="7642" y="23208"/>
                    </a:lnTo>
                    <a:lnTo>
                      <a:pt x="7359" y="23302"/>
                    </a:lnTo>
                    <a:lnTo>
                      <a:pt x="7264" y="23302"/>
                    </a:lnTo>
                    <a:lnTo>
                      <a:pt x="7264" y="23397"/>
                    </a:lnTo>
                    <a:lnTo>
                      <a:pt x="7547" y="23397"/>
                    </a:lnTo>
                    <a:lnTo>
                      <a:pt x="7453" y="23491"/>
                    </a:lnTo>
                    <a:lnTo>
                      <a:pt x="7359" y="23491"/>
                    </a:lnTo>
                    <a:lnTo>
                      <a:pt x="7170" y="23680"/>
                    </a:lnTo>
                    <a:lnTo>
                      <a:pt x="6981" y="23397"/>
                    </a:lnTo>
                    <a:lnTo>
                      <a:pt x="6698" y="23208"/>
                    </a:lnTo>
                    <a:lnTo>
                      <a:pt x="6604" y="23114"/>
                    </a:lnTo>
                    <a:lnTo>
                      <a:pt x="6415" y="23208"/>
                    </a:lnTo>
                    <a:lnTo>
                      <a:pt x="6227" y="23302"/>
                    </a:lnTo>
                    <a:lnTo>
                      <a:pt x="6132" y="23491"/>
                    </a:lnTo>
                    <a:lnTo>
                      <a:pt x="6038" y="23491"/>
                    </a:lnTo>
                    <a:lnTo>
                      <a:pt x="6038" y="23397"/>
                    </a:lnTo>
                    <a:lnTo>
                      <a:pt x="6132" y="23208"/>
                    </a:lnTo>
                    <a:lnTo>
                      <a:pt x="5849" y="23302"/>
                    </a:lnTo>
                    <a:lnTo>
                      <a:pt x="5661" y="23397"/>
                    </a:lnTo>
                    <a:lnTo>
                      <a:pt x="5095" y="23208"/>
                    </a:lnTo>
                    <a:lnTo>
                      <a:pt x="4057" y="23019"/>
                    </a:lnTo>
                    <a:lnTo>
                      <a:pt x="2925" y="22831"/>
                    </a:lnTo>
                    <a:lnTo>
                      <a:pt x="2265" y="22831"/>
                    </a:lnTo>
                    <a:lnTo>
                      <a:pt x="2265" y="22642"/>
                    </a:lnTo>
                    <a:lnTo>
                      <a:pt x="1887" y="22642"/>
                    </a:lnTo>
                    <a:lnTo>
                      <a:pt x="1510" y="22548"/>
                    </a:lnTo>
                    <a:lnTo>
                      <a:pt x="944" y="22076"/>
                    </a:lnTo>
                    <a:lnTo>
                      <a:pt x="944" y="21887"/>
                    </a:lnTo>
                    <a:lnTo>
                      <a:pt x="1038" y="21699"/>
                    </a:lnTo>
                    <a:lnTo>
                      <a:pt x="755" y="21699"/>
                    </a:lnTo>
                    <a:lnTo>
                      <a:pt x="472" y="21793"/>
                    </a:lnTo>
                    <a:lnTo>
                      <a:pt x="95" y="22076"/>
                    </a:lnTo>
                    <a:lnTo>
                      <a:pt x="0" y="22265"/>
                    </a:lnTo>
                    <a:lnTo>
                      <a:pt x="0" y="22359"/>
                    </a:lnTo>
                    <a:lnTo>
                      <a:pt x="283" y="22453"/>
                    </a:lnTo>
                    <a:lnTo>
                      <a:pt x="189" y="22548"/>
                    </a:lnTo>
                    <a:lnTo>
                      <a:pt x="95" y="22453"/>
                    </a:lnTo>
                    <a:lnTo>
                      <a:pt x="95" y="22642"/>
                    </a:lnTo>
                    <a:lnTo>
                      <a:pt x="283" y="22642"/>
                    </a:lnTo>
                    <a:lnTo>
                      <a:pt x="566" y="22736"/>
                    </a:lnTo>
                    <a:lnTo>
                      <a:pt x="472" y="22831"/>
                    </a:lnTo>
                    <a:lnTo>
                      <a:pt x="472" y="22925"/>
                    </a:lnTo>
                    <a:lnTo>
                      <a:pt x="661" y="22736"/>
                    </a:lnTo>
                    <a:lnTo>
                      <a:pt x="755" y="22925"/>
                    </a:lnTo>
                    <a:lnTo>
                      <a:pt x="755" y="23019"/>
                    </a:lnTo>
                    <a:lnTo>
                      <a:pt x="661" y="23019"/>
                    </a:lnTo>
                    <a:lnTo>
                      <a:pt x="944" y="23114"/>
                    </a:lnTo>
                    <a:lnTo>
                      <a:pt x="1132" y="23208"/>
                    </a:lnTo>
                    <a:lnTo>
                      <a:pt x="1604" y="23397"/>
                    </a:lnTo>
                    <a:lnTo>
                      <a:pt x="1510" y="23491"/>
                    </a:lnTo>
                    <a:lnTo>
                      <a:pt x="1510" y="23585"/>
                    </a:lnTo>
                    <a:lnTo>
                      <a:pt x="1793" y="23680"/>
                    </a:lnTo>
                    <a:lnTo>
                      <a:pt x="2170" y="23774"/>
                    </a:lnTo>
                    <a:lnTo>
                      <a:pt x="2453" y="23774"/>
                    </a:lnTo>
                    <a:lnTo>
                      <a:pt x="2359" y="23868"/>
                    </a:lnTo>
                    <a:lnTo>
                      <a:pt x="2642" y="24057"/>
                    </a:lnTo>
                    <a:lnTo>
                      <a:pt x="2736" y="23868"/>
                    </a:lnTo>
                    <a:lnTo>
                      <a:pt x="3019" y="23680"/>
                    </a:lnTo>
                    <a:lnTo>
                      <a:pt x="2925" y="23963"/>
                    </a:lnTo>
                    <a:lnTo>
                      <a:pt x="2831" y="24151"/>
                    </a:lnTo>
                    <a:lnTo>
                      <a:pt x="3114" y="23868"/>
                    </a:lnTo>
                    <a:lnTo>
                      <a:pt x="3208" y="24151"/>
                    </a:lnTo>
                    <a:lnTo>
                      <a:pt x="3302" y="23963"/>
                    </a:lnTo>
                    <a:lnTo>
                      <a:pt x="3491" y="24057"/>
                    </a:lnTo>
                    <a:lnTo>
                      <a:pt x="3585" y="24340"/>
                    </a:lnTo>
                    <a:lnTo>
                      <a:pt x="3680" y="24246"/>
                    </a:lnTo>
                    <a:lnTo>
                      <a:pt x="3774" y="24057"/>
                    </a:lnTo>
                    <a:lnTo>
                      <a:pt x="3868" y="24151"/>
                    </a:lnTo>
                    <a:lnTo>
                      <a:pt x="3868" y="24340"/>
                    </a:lnTo>
                    <a:lnTo>
                      <a:pt x="4434" y="24151"/>
                    </a:lnTo>
                    <a:lnTo>
                      <a:pt x="4717" y="24057"/>
                    </a:lnTo>
                    <a:lnTo>
                      <a:pt x="4812" y="24151"/>
                    </a:lnTo>
                    <a:lnTo>
                      <a:pt x="4812" y="23868"/>
                    </a:lnTo>
                    <a:lnTo>
                      <a:pt x="5000" y="23774"/>
                    </a:lnTo>
                    <a:lnTo>
                      <a:pt x="5000" y="23868"/>
                    </a:lnTo>
                    <a:lnTo>
                      <a:pt x="4906" y="24057"/>
                    </a:lnTo>
                    <a:lnTo>
                      <a:pt x="5095" y="23963"/>
                    </a:lnTo>
                    <a:lnTo>
                      <a:pt x="5378" y="23963"/>
                    </a:lnTo>
                    <a:lnTo>
                      <a:pt x="5378" y="24151"/>
                    </a:lnTo>
                    <a:lnTo>
                      <a:pt x="5000" y="24151"/>
                    </a:lnTo>
                    <a:lnTo>
                      <a:pt x="5095" y="24246"/>
                    </a:lnTo>
                    <a:lnTo>
                      <a:pt x="5000" y="24246"/>
                    </a:lnTo>
                    <a:lnTo>
                      <a:pt x="5000" y="24434"/>
                    </a:lnTo>
                    <a:lnTo>
                      <a:pt x="5378" y="24434"/>
                    </a:lnTo>
                    <a:lnTo>
                      <a:pt x="5566" y="24246"/>
                    </a:lnTo>
                    <a:lnTo>
                      <a:pt x="5944" y="24340"/>
                    </a:lnTo>
                    <a:lnTo>
                      <a:pt x="6415" y="24340"/>
                    </a:lnTo>
                    <a:lnTo>
                      <a:pt x="6321" y="24434"/>
                    </a:lnTo>
                    <a:lnTo>
                      <a:pt x="6510" y="24434"/>
                    </a:lnTo>
                    <a:lnTo>
                      <a:pt x="6604" y="24340"/>
                    </a:lnTo>
                    <a:lnTo>
                      <a:pt x="6604" y="24246"/>
                    </a:lnTo>
                    <a:lnTo>
                      <a:pt x="6793" y="24340"/>
                    </a:lnTo>
                    <a:lnTo>
                      <a:pt x="6604" y="24434"/>
                    </a:lnTo>
                    <a:lnTo>
                      <a:pt x="6793" y="24434"/>
                    </a:lnTo>
                    <a:lnTo>
                      <a:pt x="6887" y="24340"/>
                    </a:lnTo>
                    <a:lnTo>
                      <a:pt x="6981" y="24434"/>
                    </a:lnTo>
                    <a:lnTo>
                      <a:pt x="7264" y="24434"/>
                    </a:lnTo>
                    <a:lnTo>
                      <a:pt x="7925" y="24623"/>
                    </a:lnTo>
                    <a:lnTo>
                      <a:pt x="8680" y="24623"/>
                    </a:lnTo>
                    <a:lnTo>
                      <a:pt x="9057" y="24529"/>
                    </a:lnTo>
                    <a:lnTo>
                      <a:pt x="9529" y="24529"/>
                    </a:lnTo>
                    <a:lnTo>
                      <a:pt x="10000" y="24623"/>
                    </a:lnTo>
                    <a:lnTo>
                      <a:pt x="10566" y="24717"/>
                    </a:lnTo>
                    <a:lnTo>
                      <a:pt x="11415" y="24623"/>
                    </a:lnTo>
                    <a:lnTo>
                      <a:pt x="12359" y="24529"/>
                    </a:lnTo>
                    <a:lnTo>
                      <a:pt x="12830" y="24340"/>
                    </a:lnTo>
                    <a:lnTo>
                      <a:pt x="12925" y="24529"/>
                    </a:lnTo>
                    <a:lnTo>
                      <a:pt x="13019" y="24340"/>
                    </a:lnTo>
                    <a:lnTo>
                      <a:pt x="13113" y="24529"/>
                    </a:lnTo>
                    <a:lnTo>
                      <a:pt x="13208" y="24434"/>
                    </a:lnTo>
                    <a:lnTo>
                      <a:pt x="13113" y="24340"/>
                    </a:lnTo>
                    <a:lnTo>
                      <a:pt x="13962" y="24340"/>
                    </a:lnTo>
                    <a:lnTo>
                      <a:pt x="13962" y="24434"/>
                    </a:lnTo>
                    <a:lnTo>
                      <a:pt x="13962" y="24529"/>
                    </a:lnTo>
                    <a:lnTo>
                      <a:pt x="14717" y="24246"/>
                    </a:lnTo>
                    <a:lnTo>
                      <a:pt x="15566" y="24057"/>
                    </a:lnTo>
                    <a:lnTo>
                      <a:pt x="15378" y="23963"/>
                    </a:lnTo>
                    <a:lnTo>
                      <a:pt x="15472" y="23868"/>
                    </a:lnTo>
                    <a:lnTo>
                      <a:pt x="15566" y="23963"/>
                    </a:lnTo>
                    <a:lnTo>
                      <a:pt x="15472" y="23774"/>
                    </a:lnTo>
                    <a:lnTo>
                      <a:pt x="15661" y="23868"/>
                    </a:lnTo>
                    <a:lnTo>
                      <a:pt x="15566" y="24057"/>
                    </a:lnTo>
                    <a:lnTo>
                      <a:pt x="16038" y="23963"/>
                    </a:lnTo>
                    <a:lnTo>
                      <a:pt x="16698" y="23680"/>
                    </a:lnTo>
                    <a:lnTo>
                      <a:pt x="17264" y="23397"/>
                    </a:lnTo>
                    <a:lnTo>
                      <a:pt x="17453" y="23208"/>
                    </a:lnTo>
                    <a:lnTo>
                      <a:pt x="17547" y="23019"/>
                    </a:lnTo>
                    <a:lnTo>
                      <a:pt x="17736" y="23114"/>
                    </a:lnTo>
                    <a:lnTo>
                      <a:pt x="17830" y="23114"/>
                    </a:lnTo>
                    <a:lnTo>
                      <a:pt x="18019" y="23019"/>
                    </a:lnTo>
                    <a:lnTo>
                      <a:pt x="18208" y="22736"/>
                    </a:lnTo>
                    <a:lnTo>
                      <a:pt x="18302" y="22548"/>
                    </a:lnTo>
                    <a:lnTo>
                      <a:pt x="18868" y="22359"/>
                    </a:lnTo>
                    <a:lnTo>
                      <a:pt x="19623" y="22076"/>
                    </a:lnTo>
                    <a:lnTo>
                      <a:pt x="20189" y="21699"/>
                    </a:lnTo>
                    <a:lnTo>
                      <a:pt x="20849" y="21227"/>
                    </a:lnTo>
                    <a:lnTo>
                      <a:pt x="21321" y="20755"/>
                    </a:lnTo>
                    <a:lnTo>
                      <a:pt x="21510" y="20472"/>
                    </a:lnTo>
                    <a:lnTo>
                      <a:pt x="22170" y="19906"/>
                    </a:lnTo>
                    <a:lnTo>
                      <a:pt x="22736" y="19435"/>
                    </a:lnTo>
                    <a:lnTo>
                      <a:pt x="23113" y="18963"/>
                    </a:lnTo>
                    <a:lnTo>
                      <a:pt x="23302" y="18585"/>
                    </a:lnTo>
                    <a:lnTo>
                      <a:pt x="23396" y="18774"/>
                    </a:lnTo>
                    <a:lnTo>
                      <a:pt x="23585" y="18397"/>
                    </a:lnTo>
                    <a:lnTo>
                      <a:pt x="23774" y="18114"/>
                    </a:lnTo>
                    <a:lnTo>
                      <a:pt x="24057" y="17736"/>
                    </a:lnTo>
                    <a:lnTo>
                      <a:pt x="24245" y="17453"/>
                    </a:lnTo>
                    <a:lnTo>
                      <a:pt x="24340" y="17453"/>
                    </a:lnTo>
                    <a:lnTo>
                      <a:pt x="24434" y="17359"/>
                    </a:lnTo>
                    <a:lnTo>
                      <a:pt x="24623" y="16982"/>
                    </a:lnTo>
                    <a:lnTo>
                      <a:pt x="25189" y="16227"/>
                    </a:lnTo>
                    <a:lnTo>
                      <a:pt x="25566" y="15661"/>
                    </a:lnTo>
                    <a:lnTo>
                      <a:pt x="25943" y="15189"/>
                    </a:lnTo>
                    <a:lnTo>
                      <a:pt x="26226" y="14529"/>
                    </a:lnTo>
                    <a:lnTo>
                      <a:pt x="26509" y="13680"/>
                    </a:lnTo>
                    <a:lnTo>
                      <a:pt x="26604" y="13869"/>
                    </a:lnTo>
                    <a:lnTo>
                      <a:pt x="26604" y="13586"/>
                    </a:lnTo>
                    <a:lnTo>
                      <a:pt x="26698" y="13303"/>
                    </a:lnTo>
                    <a:lnTo>
                      <a:pt x="26792" y="13303"/>
                    </a:lnTo>
                    <a:lnTo>
                      <a:pt x="26887" y="13397"/>
                    </a:lnTo>
                    <a:lnTo>
                      <a:pt x="27170" y="12831"/>
                    </a:lnTo>
                    <a:lnTo>
                      <a:pt x="27264" y="12548"/>
                    </a:lnTo>
                    <a:lnTo>
                      <a:pt x="27264" y="12454"/>
                    </a:lnTo>
                    <a:lnTo>
                      <a:pt x="26981" y="12076"/>
                    </a:lnTo>
                    <a:lnTo>
                      <a:pt x="27075" y="12171"/>
                    </a:lnTo>
                    <a:lnTo>
                      <a:pt x="27170" y="12076"/>
                    </a:lnTo>
                    <a:lnTo>
                      <a:pt x="27358" y="12076"/>
                    </a:lnTo>
                    <a:lnTo>
                      <a:pt x="27453" y="12171"/>
                    </a:lnTo>
                    <a:lnTo>
                      <a:pt x="27453" y="11982"/>
                    </a:lnTo>
                    <a:lnTo>
                      <a:pt x="27547" y="11793"/>
                    </a:lnTo>
                    <a:lnTo>
                      <a:pt x="27641" y="11793"/>
                    </a:lnTo>
                    <a:lnTo>
                      <a:pt x="27547" y="11510"/>
                    </a:lnTo>
                    <a:lnTo>
                      <a:pt x="27641" y="11133"/>
                    </a:lnTo>
                    <a:lnTo>
                      <a:pt x="27830" y="10755"/>
                    </a:lnTo>
                    <a:lnTo>
                      <a:pt x="27924" y="10661"/>
                    </a:lnTo>
                    <a:lnTo>
                      <a:pt x="28113" y="10661"/>
                    </a:lnTo>
                    <a:lnTo>
                      <a:pt x="28019" y="10378"/>
                    </a:lnTo>
                    <a:lnTo>
                      <a:pt x="28019" y="10284"/>
                    </a:lnTo>
                    <a:lnTo>
                      <a:pt x="28019" y="10095"/>
                    </a:lnTo>
                    <a:lnTo>
                      <a:pt x="28113" y="10284"/>
                    </a:lnTo>
                    <a:lnTo>
                      <a:pt x="28208" y="10001"/>
                    </a:lnTo>
                    <a:lnTo>
                      <a:pt x="28019" y="10001"/>
                    </a:lnTo>
                    <a:lnTo>
                      <a:pt x="27924" y="9906"/>
                    </a:lnTo>
                    <a:lnTo>
                      <a:pt x="28113" y="9718"/>
                    </a:lnTo>
                    <a:lnTo>
                      <a:pt x="28208" y="9718"/>
                    </a:lnTo>
                    <a:lnTo>
                      <a:pt x="28113" y="9529"/>
                    </a:lnTo>
                    <a:lnTo>
                      <a:pt x="28396" y="9529"/>
                    </a:lnTo>
                    <a:lnTo>
                      <a:pt x="28302" y="9057"/>
                    </a:lnTo>
                    <a:lnTo>
                      <a:pt x="28396" y="9057"/>
                    </a:lnTo>
                    <a:lnTo>
                      <a:pt x="28396" y="8963"/>
                    </a:lnTo>
                    <a:lnTo>
                      <a:pt x="28396" y="8774"/>
                    </a:lnTo>
                    <a:lnTo>
                      <a:pt x="28491" y="8491"/>
                    </a:lnTo>
                    <a:lnTo>
                      <a:pt x="28585" y="8114"/>
                    </a:lnTo>
                    <a:lnTo>
                      <a:pt x="28774" y="8303"/>
                    </a:lnTo>
                    <a:lnTo>
                      <a:pt x="28962" y="7454"/>
                    </a:lnTo>
                    <a:lnTo>
                      <a:pt x="29057" y="6699"/>
                    </a:lnTo>
                    <a:lnTo>
                      <a:pt x="29245" y="5661"/>
                    </a:lnTo>
                    <a:lnTo>
                      <a:pt x="29340" y="4718"/>
                    </a:lnTo>
                    <a:lnTo>
                      <a:pt x="29340" y="4341"/>
                    </a:lnTo>
                    <a:lnTo>
                      <a:pt x="29057" y="4435"/>
                    </a:lnTo>
                    <a:lnTo>
                      <a:pt x="28962" y="4435"/>
                    </a:lnTo>
                    <a:lnTo>
                      <a:pt x="28962" y="4246"/>
                    </a:lnTo>
                    <a:lnTo>
                      <a:pt x="29151" y="4341"/>
                    </a:lnTo>
                    <a:lnTo>
                      <a:pt x="29245" y="4152"/>
                    </a:lnTo>
                    <a:lnTo>
                      <a:pt x="29151" y="4152"/>
                    </a:lnTo>
                    <a:lnTo>
                      <a:pt x="29057" y="3963"/>
                    </a:lnTo>
                    <a:lnTo>
                      <a:pt x="28962" y="3680"/>
                    </a:lnTo>
                    <a:lnTo>
                      <a:pt x="28962" y="3680"/>
                    </a:lnTo>
                    <a:lnTo>
                      <a:pt x="29245" y="3774"/>
                    </a:lnTo>
                    <a:lnTo>
                      <a:pt x="29057" y="3586"/>
                    </a:lnTo>
                    <a:lnTo>
                      <a:pt x="29057" y="3397"/>
                    </a:lnTo>
                    <a:lnTo>
                      <a:pt x="29245" y="3586"/>
                    </a:lnTo>
                    <a:lnTo>
                      <a:pt x="29245" y="3491"/>
                    </a:lnTo>
                    <a:lnTo>
                      <a:pt x="29434" y="3114"/>
                    </a:lnTo>
                    <a:lnTo>
                      <a:pt x="29245" y="2925"/>
                    </a:lnTo>
                    <a:lnTo>
                      <a:pt x="28962" y="2642"/>
                    </a:lnTo>
                    <a:lnTo>
                      <a:pt x="28962" y="2642"/>
                    </a:lnTo>
                    <a:lnTo>
                      <a:pt x="29245" y="2831"/>
                    </a:lnTo>
                    <a:lnTo>
                      <a:pt x="29340" y="2737"/>
                    </a:lnTo>
                    <a:lnTo>
                      <a:pt x="29434" y="2359"/>
                    </a:lnTo>
                    <a:lnTo>
                      <a:pt x="29434" y="2265"/>
                    </a:lnTo>
                    <a:lnTo>
                      <a:pt x="29434" y="2171"/>
                    </a:lnTo>
                    <a:lnTo>
                      <a:pt x="29340" y="2171"/>
                    </a:lnTo>
                    <a:lnTo>
                      <a:pt x="28774" y="944"/>
                    </a:lnTo>
                    <a:lnTo>
                      <a:pt x="28962" y="661"/>
                    </a:lnTo>
                    <a:lnTo>
                      <a:pt x="29057" y="473"/>
                    </a:lnTo>
                    <a:lnTo>
                      <a:pt x="29151" y="473"/>
                    </a:lnTo>
                    <a:lnTo>
                      <a:pt x="28868" y="190"/>
                    </a:lnTo>
                    <a:lnTo>
                      <a:pt x="29057" y="190"/>
                    </a:lnTo>
                    <a:lnTo>
                      <a:pt x="28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97"/>
              <p:cNvSpPr/>
              <p:nvPr/>
            </p:nvSpPr>
            <p:spPr>
              <a:xfrm>
                <a:off x="1745175" y="2199475"/>
                <a:ext cx="169825" cy="162775"/>
              </a:xfrm>
              <a:custGeom>
                <a:avLst/>
                <a:gdLst/>
                <a:ahLst/>
                <a:cxnLst/>
                <a:rect l="0" t="0" r="0" b="0"/>
                <a:pathLst>
                  <a:path w="6793" h="6511" extrusionOk="0">
                    <a:moveTo>
                      <a:pt x="1038" y="6416"/>
                    </a:moveTo>
                    <a:lnTo>
                      <a:pt x="1038" y="6463"/>
                    </a:lnTo>
                    <a:lnTo>
                      <a:pt x="1038" y="6463"/>
                    </a:lnTo>
                    <a:lnTo>
                      <a:pt x="943" y="6416"/>
                    </a:lnTo>
                    <a:close/>
                    <a:moveTo>
                      <a:pt x="2641" y="1"/>
                    </a:moveTo>
                    <a:lnTo>
                      <a:pt x="2641" y="190"/>
                    </a:lnTo>
                    <a:lnTo>
                      <a:pt x="2641" y="473"/>
                    </a:lnTo>
                    <a:lnTo>
                      <a:pt x="2641" y="567"/>
                    </a:lnTo>
                    <a:lnTo>
                      <a:pt x="2547" y="284"/>
                    </a:lnTo>
                    <a:lnTo>
                      <a:pt x="2547" y="756"/>
                    </a:lnTo>
                    <a:lnTo>
                      <a:pt x="2453" y="284"/>
                    </a:lnTo>
                    <a:lnTo>
                      <a:pt x="2453" y="473"/>
                    </a:lnTo>
                    <a:lnTo>
                      <a:pt x="2453" y="661"/>
                    </a:lnTo>
                    <a:lnTo>
                      <a:pt x="2075" y="1227"/>
                    </a:lnTo>
                    <a:lnTo>
                      <a:pt x="1509" y="2171"/>
                    </a:lnTo>
                    <a:lnTo>
                      <a:pt x="849" y="3114"/>
                    </a:lnTo>
                    <a:lnTo>
                      <a:pt x="377" y="3774"/>
                    </a:lnTo>
                    <a:lnTo>
                      <a:pt x="283" y="4152"/>
                    </a:lnTo>
                    <a:lnTo>
                      <a:pt x="472" y="4246"/>
                    </a:lnTo>
                    <a:lnTo>
                      <a:pt x="472" y="4340"/>
                    </a:lnTo>
                    <a:lnTo>
                      <a:pt x="377" y="4435"/>
                    </a:lnTo>
                    <a:lnTo>
                      <a:pt x="283" y="4435"/>
                    </a:lnTo>
                    <a:lnTo>
                      <a:pt x="566" y="4529"/>
                    </a:lnTo>
                    <a:lnTo>
                      <a:pt x="472" y="4435"/>
                    </a:lnTo>
                    <a:lnTo>
                      <a:pt x="566" y="4435"/>
                    </a:lnTo>
                    <a:lnTo>
                      <a:pt x="849" y="4623"/>
                    </a:lnTo>
                    <a:lnTo>
                      <a:pt x="566" y="4623"/>
                    </a:lnTo>
                    <a:lnTo>
                      <a:pt x="472" y="4812"/>
                    </a:lnTo>
                    <a:lnTo>
                      <a:pt x="377" y="5284"/>
                    </a:lnTo>
                    <a:lnTo>
                      <a:pt x="283" y="5944"/>
                    </a:lnTo>
                    <a:lnTo>
                      <a:pt x="189" y="6133"/>
                    </a:lnTo>
                    <a:lnTo>
                      <a:pt x="0" y="6227"/>
                    </a:lnTo>
                    <a:lnTo>
                      <a:pt x="566" y="6416"/>
                    </a:lnTo>
                    <a:lnTo>
                      <a:pt x="1038" y="6494"/>
                    </a:lnTo>
                    <a:lnTo>
                      <a:pt x="1038" y="6494"/>
                    </a:lnTo>
                    <a:lnTo>
                      <a:pt x="1038" y="6510"/>
                    </a:lnTo>
                    <a:lnTo>
                      <a:pt x="1051" y="6497"/>
                    </a:lnTo>
                    <a:lnTo>
                      <a:pt x="1051" y="6497"/>
                    </a:lnTo>
                    <a:lnTo>
                      <a:pt x="1132" y="6510"/>
                    </a:lnTo>
                    <a:lnTo>
                      <a:pt x="1069" y="6479"/>
                    </a:lnTo>
                    <a:lnTo>
                      <a:pt x="1069" y="6479"/>
                    </a:lnTo>
                    <a:lnTo>
                      <a:pt x="1132" y="6416"/>
                    </a:lnTo>
                    <a:lnTo>
                      <a:pt x="1226" y="6133"/>
                    </a:lnTo>
                    <a:lnTo>
                      <a:pt x="1226" y="5944"/>
                    </a:lnTo>
                    <a:lnTo>
                      <a:pt x="1038" y="5755"/>
                    </a:lnTo>
                    <a:lnTo>
                      <a:pt x="1415" y="5755"/>
                    </a:lnTo>
                    <a:lnTo>
                      <a:pt x="1321" y="5661"/>
                    </a:lnTo>
                    <a:lnTo>
                      <a:pt x="1415" y="5661"/>
                    </a:lnTo>
                    <a:lnTo>
                      <a:pt x="1604" y="5755"/>
                    </a:lnTo>
                    <a:lnTo>
                      <a:pt x="1415" y="5567"/>
                    </a:lnTo>
                    <a:lnTo>
                      <a:pt x="1038" y="5189"/>
                    </a:lnTo>
                    <a:lnTo>
                      <a:pt x="1226" y="5284"/>
                    </a:lnTo>
                    <a:lnTo>
                      <a:pt x="1604" y="5378"/>
                    </a:lnTo>
                    <a:lnTo>
                      <a:pt x="2264" y="3491"/>
                    </a:lnTo>
                    <a:lnTo>
                      <a:pt x="3019" y="1605"/>
                    </a:lnTo>
                    <a:lnTo>
                      <a:pt x="3019" y="1888"/>
                    </a:lnTo>
                    <a:lnTo>
                      <a:pt x="3113" y="1699"/>
                    </a:lnTo>
                    <a:lnTo>
                      <a:pt x="3113" y="1888"/>
                    </a:lnTo>
                    <a:lnTo>
                      <a:pt x="3302" y="1699"/>
                    </a:lnTo>
                    <a:lnTo>
                      <a:pt x="3208" y="1888"/>
                    </a:lnTo>
                    <a:lnTo>
                      <a:pt x="3302" y="1982"/>
                    </a:lnTo>
                    <a:lnTo>
                      <a:pt x="3585" y="2076"/>
                    </a:lnTo>
                    <a:lnTo>
                      <a:pt x="3962" y="2171"/>
                    </a:lnTo>
                    <a:lnTo>
                      <a:pt x="4340" y="1982"/>
                    </a:lnTo>
                    <a:lnTo>
                      <a:pt x="4151" y="2171"/>
                    </a:lnTo>
                    <a:lnTo>
                      <a:pt x="4151" y="2359"/>
                    </a:lnTo>
                    <a:lnTo>
                      <a:pt x="4151" y="2454"/>
                    </a:lnTo>
                    <a:lnTo>
                      <a:pt x="4245" y="2548"/>
                    </a:lnTo>
                    <a:lnTo>
                      <a:pt x="4623" y="2548"/>
                    </a:lnTo>
                    <a:lnTo>
                      <a:pt x="4811" y="2359"/>
                    </a:lnTo>
                    <a:lnTo>
                      <a:pt x="5000" y="2642"/>
                    </a:lnTo>
                    <a:lnTo>
                      <a:pt x="5283" y="3020"/>
                    </a:lnTo>
                    <a:lnTo>
                      <a:pt x="5755" y="3208"/>
                    </a:lnTo>
                    <a:lnTo>
                      <a:pt x="6132" y="3208"/>
                    </a:lnTo>
                    <a:lnTo>
                      <a:pt x="6038" y="3397"/>
                    </a:lnTo>
                    <a:lnTo>
                      <a:pt x="6038" y="3586"/>
                    </a:lnTo>
                    <a:lnTo>
                      <a:pt x="6132" y="3680"/>
                    </a:lnTo>
                    <a:lnTo>
                      <a:pt x="6321" y="3680"/>
                    </a:lnTo>
                    <a:lnTo>
                      <a:pt x="6698" y="3586"/>
                    </a:lnTo>
                    <a:lnTo>
                      <a:pt x="6698" y="3869"/>
                    </a:lnTo>
                    <a:lnTo>
                      <a:pt x="6509" y="3963"/>
                    </a:lnTo>
                    <a:lnTo>
                      <a:pt x="6509" y="3963"/>
                    </a:lnTo>
                    <a:lnTo>
                      <a:pt x="6792" y="3869"/>
                    </a:lnTo>
                    <a:lnTo>
                      <a:pt x="6792" y="3491"/>
                    </a:lnTo>
                    <a:lnTo>
                      <a:pt x="6698" y="3397"/>
                    </a:lnTo>
                    <a:lnTo>
                      <a:pt x="6509" y="3586"/>
                    </a:lnTo>
                    <a:lnTo>
                      <a:pt x="6509" y="3586"/>
                    </a:lnTo>
                    <a:lnTo>
                      <a:pt x="6604" y="3303"/>
                    </a:lnTo>
                    <a:lnTo>
                      <a:pt x="6604" y="3114"/>
                    </a:lnTo>
                    <a:lnTo>
                      <a:pt x="6509" y="3020"/>
                    </a:lnTo>
                    <a:lnTo>
                      <a:pt x="6226" y="3020"/>
                    </a:lnTo>
                    <a:lnTo>
                      <a:pt x="5849" y="3114"/>
                    </a:lnTo>
                    <a:lnTo>
                      <a:pt x="5849" y="3114"/>
                    </a:lnTo>
                    <a:lnTo>
                      <a:pt x="5943" y="2831"/>
                    </a:lnTo>
                    <a:lnTo>
                      <a:pt x="5943" y="2925"/>
                    </a:lnTo>
                    <a:lnTo>
                      <a:pt x="6132" y="2548"/>
                    </a:lnTo>
                    <a:lnTo>
                      <a:pt x="5660" y="2359"/>
                    </a:lnTo>
                    <a:lnTo>
                      <a:pt x="5283" y="2171"/>
                    </a:lnTo>
                    <a:lnTo>
                      <a:pt x="4906" y="2171"/>
                    </a:lnTo>
                    <a:lnTo>
                      <a:pt x="4906" y="1699"/>
                    </a:lnTo>
                    <a:lnTo>
                      <a:pt x="5094" y="1322"/>
                    </a:lnTo>
                    <a:lnTo>
                      <a:pt x="4717" y="1605"/>
                    </a:lnTo>
                    <a:lnTo>
                      <a:pt x="4811" y="1322"/>
                    </a:lnTo>
                    <a:lnTo>
                      <a:pt x="4811" y="1322"/>
                    </a:lnTo>
                    <a:lnTo>
                      <a:pt x="4717" y="1416"/>
                    </a:lnTo>
                    <a:lnTo>
                      <a:pt x="4434" y="1605"/>
                    </a:lnTo>
                    <a:lnTo>
                      <a:pt x="4623" y="1322"/>
                    </a:lnTo>
                    <a:lnTo>
                      <a:pt x="4623" y="1227"/>
                    </a:lnTo>
                    <a:lnTo>
                      <a:pt x="4528" y="1133"/>
                    </a:lnTo>
                    <a:lnTo>
                      <a:pt x="4340" y="1322"/>
                    </a:lnTo>
                    <a:lnTo>
                      <a:pt x="4340" y="1510"/>
                    </a:lnTo>
                    <a:lnTo>
                      <a:pt x="4245" y="1322"/>
                    </a:lnTo>
                    <a:lnTo>
                      <a:pt x="4151" y="1227"/>
                    </a:lnTo>
                    <a:lnTo>
                      <a:pt x="3868" y="944"/>
                    </a:lnTo>
                    <a:lnTo>
                      <a:pt x="3208" y="567"/>
                    </a:lnTo>
                    <a:lnTo>
                      <a:pt x="2925" y="378"/>
                    </a:lnTo>
                    <a:lnTo>
                      <a:pt x="27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9" name="Groep 8"/>
          <p:cNvGrpSpPr/>
          <p:nvPr/>
        </p:nvGrpSpPr>
        <p:grpSpPr>
          <a:xfrm>
            <a:off x="801524" y="3662867"/>
            <a:ext cx="3890065" cy="1168721"/>
            <a:chOff x="1418771" y="3662867"/>
            <a:chExt cx="3890065" cy="1168721"/>
          </a:xfrm>
        </p:grpSpPr>
        <p:sp>
          <p:nvSpPr>
            <p:cNvPr id="26" name="Rechthoek 25"/>
            <p:cNvSpPr/>
            <p:nvPr/>
          </p:nvSpPr>
          <p:spPr>
            <a:xfrm>
              <a:off x="2003123" y="4523811"/>
              <a:ext cx="33057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vb. </a:t>
              </a:r>
              <a:r>
                <a:rPr lang="nl-BE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Verkoop Parelbier</a:t>
              </a:r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, cafetaria musical</a:t>
              </a:r>
            </a:p>
          </p:txBody>
        </p:sp>
        <p:grpSp>
          <p:nvGrpSpPr>
            <p:cNvPr id="45" name="Shape 180"/>
            <p:cNvGrpSpPr/>
            <p:nvPr/>
          </p:nvGrpSpPr>
          <p:grpSpPr>
            <a:xfrm rot="8271860">
              <a:off x="1418771" y="3662867"/>
              <a:ext cx="944997" cy="945781"/>
              <a:chOff x="1113100" y="2199475"/>
              <a:chExt cx="801900" cy="709925"/>
            </a:xfrm>
          </p:grpSpPr>
          <p:sp>
            <p:nvSpPr>
              <p:cNvPr id="46" name="Shape 181"/>
              <p:cNvSpPr/>
              <p:nvPr/>
            </p:nvSpPr>
            <p:spPr>
              <a:xfrm>
                <a:off x="1113100" y="2291450"/>
                <a:ext cx="735850" cy="617950"/>
              </a:xfrm>
              <a:custGeom>
                <a:avLst/>
                <a:gdLst/>
                <a:ahLst/>
                <a:cxnLst/>
                <a:rect l="0" t="0" r="0" b="0"/>
                <a:pathLst>
                  <a:path w="29434" h="24718" extrusionOk="0">
                    <a:moveTo>
                      <a:pt x="26604" y="13869"/>
                    </a:moveTo>
                    <a:lnTo>
                      <a:pt x="26509" y="13963"/>
                    </a:lnTo>
                    <a:lnTo>
                      <a:pt x="26509" y="14057"/>
                    </a:lnTo>
                    <a:lnTo>
                      <a:pt x="26604" y="14246"/>
                    </a:lnTo>
                    <a:lnTo>
                      <a:pt x="26604" y="13869"/>
                    </a:lnTo>
                    <a:close/>
                    <a:moveTo>
                      <a:pt x="7925" y="23397"/>
                    </a:moveTo>
                    <a:lnTo>
                      <a:pt x="8302" y="23491"/>
                    </a:lnTo>
                    <a:lnTo>
                      <a:pt x="8113" y="23491"/>
                    </a:lnTo>
                    <a:lnTo>
                      <a:pt x="7925" y="23397"/>
                    </a:lnTo>
                    <a:close/>
                    <a:moveTo>
                      <a:pt x="28962" y="1"/>
                    </a:moveTo>
                    <a:lnTo>
                      <a:pt x="28962" y="95"/>
                    </a:lnTo>
                    <a:lnTo>
                      <a:pt x="28774" y="284"/>
                    </a:lnTo>
                    <a:lnTo>
                      <a:pt x="28868" y="284"/>
                    </a:lnTo>
                    <a:lnTo>
                      <a:pt x="28868" y="567"/>
                    </a:lnTo>
                    <a:lnTo>
                      <a:pt x="28679" y="567"/>
                    </a:lnTo>
                    <a:lnTo>
                      <a:pt x="28868" y="661"/>
                    </a:lnTo>
                    <a:lnTo>
                      <a:pt x="28679" y="850"/>
                    </a:lnTo>
                    <a:lnTo>
                      <a:pt x="28679" y="1039"/>
                    </a:lnTo>
                    <a:lnTo>
                      <a:pt x="28585" y="1039"/>
                    </a:lnTo>
                    <a:lnTo>
                      <a:pt x="28491" y="1227"/>
                    </a:lnTo>
                    <a:lnTo>
                      <a:pt x="28679" y="1416"/>
                    </a:lnTo>
                    <a:lnTo>
                      <a:pt x="28962" y="1605"/>
                    </a:lnTo>
                    <a:lnTo>
                      <a:pt x="28585" y="1793"/>
                    </a:lnTo>
                    <a:lnTo>
                      <a:pt x="28868" y="1982"/>
                    </a:lnTo>
                    <a:lnTo>
                      <a:pt x="28962" y="2171"/>
                    </a:lnTo>
                    <a:lnTo>
                      <a:pt x="28868" y="2265"/>
                    </a:lnTo>
                    <a:lnTo>
                      <a:pt x="28774" y="2359"/>
                    </a:lnTo>
                    <a:lnTo>
                      <a:pt x="28868" y="2359"/>
                    </a:lnTo>
                    <a:lnTo>
                      <a:pt x="28774" y="2454"/>
                    </a:lnTo>
                    <a:lnTo>
                      <a:pt x="28868" y="2548"/>
                    </a:lnTo>
                    <a:lnTo>
                      <a:pt x="28868" y="2642"/>
                    </a:lnTo>
                    <a:lnTo>
                      <a:pt x="28585" y="2642"/>
                    </a:lnTo>
                    <a:lnTo>
                      <a:pt x="28679" y="2737"/>
                    </a:lnTo>
                    <a:lnTo>
                      <a:pt x="28774" y="2831"/>
                    </a:lnTo>
                    <a:lnTo>
                      <a:pt x="28774" y="3303"/>
                    </a:lnTo>
                    <a:lnTo>
                      <a:pt x="28679" y="3680"/>
                    </a:lnTo>
                    <a:lnTo>
                      <a:pt x="28585" y="3963"/>
                    </a:lnTo>
                    <a:lnTo>
                      <a:pt x="28774" y="4058"/>
                    </a:lnTo>
                    <a:lnTo>
                      <a:pt x="28774" y="4341"/>
                    </a:lnTo>
                    <a:lnTo>
                      <a:pt x="28585" y="4246"/>
                    </a:lnTo>
                    <a:lnTo>
                      <a:pt x="28585" y="4341"/>
                    </a:lnTo>
                    <a:lnTo>
                      <a:pt x="28679" y="4435"/>
                    </a:lnTo>
                    <a:lnTo>
                      <a:pt x="28491" y="4435"/>
                    </a:lnTo>
                    <a:lnTo>
                      <a:pt x="28585" y="4718"/>
                    </a:lnTo>
                    <a:lnTo>
                      <a:pt x="28491" y="5001"/>
                    </a:lnTo>
                    <a:lnTo>
                      <a:pt x="28774" y="4907"/>
                    </a:lnTo>
                    <a:lnTo>
                      <a:pt x="29057" y="5095"/>
                    </a:lnTo>
                    <a:lnTo>
                      <a:pt x="29057" y="5095"/>
                    </a:lnTo>
                    <a:lnTo>
                      <a:pt x="28774" y="5001"/>
                    </a:lnTo>
                    <a:lnTo>
                      <a:pt x="28679" y="5001"/>
                    </a:lnTo>
                    <a:lnTo>
                      <a:pt x="28774" y="5095"/>
                    </a:lnTo>
                    <a:lnTo>
                      <a:pt x="28585" y="5095"/>
                    </a:lnTo>
                    <a:lnTo>
                      <a:pt x="28396" y="5567"/>
                    </a:lnTo>
                    <a:lnTo>
                      <a:pt x="28396" y="5756"/>
                    </a:lnTo>
                    <a:lnTo>
                      <a:pt x="28585" y="6039"/>
                    </a:lnTo>
                    <a:lnTo>
                      <a:pt x="28396" y="6982"/>
                    </a:lnTo>
                    <a:lnTo>
                      <a:pt x="28302" y="7359"/>
                    </a:lnTo>
                    <a:lnTo>
                      <a:pt x="28113" y="7737"/>
                    </a:lnTo>
                    <a:lnTo>
                      <a:pt x="28113" y="7642"/>
                    </a:lnTo>
                    <a:lnTo>
                      <a:pt x="28113" y="7548"/>
                    </a:lnTo>
                    <a:lnTo>
                      <a:pt x="27830" y="8114"/>
                    </a:lnTo>
                    <a:lnTo>
                      <a:pt x="27830" y="8114"/>
                    </a:lnTo>
                    <a:lnTo>
                      <a:pt x="27924" y="8020"/>
                    </a:lnTo>
                    <a:lnTo>
                      <a:pt x="27453" y="8963"/>
                    </a:lnTo>
                    <a:lnTo>
                      <a:pt x="27736" y="8963"/>
                    </a:lnTo>
                    <a:lnTo>
                      <a:pt x="27547" y="9246"/>
                    </a:lnTo>
                    <a:lnTo>
                      <a:pt x="27547" y="9435"/>
                    </a:lnTo>
                    <a:lnTo>
                      <a:pt x="27641" y="9529"/>
                    </a:lnTo>
                    <a:lnTo>
                      <a:pt x="27641" y="9812"/>
                    </a:lnTo>
                    <a:lnTo>
                      <a:pt x="27547" y="9906"/>
                    </a:lnTo>
                    <a:lnTo>
                      <a:pt x="27453" y="9906"/>
                    </a:lnTo>
                    <a:lnTo>
                      <a:pt x="27358" y="9718"/>
                    </a:lnTo>
                    <a:lnTo>
                      <a:pt x="27264" y="9812"/>
                    </a:lnTo>
                    <a:lnTo>
                      <a:pt x="27075" y="9906"/>
                    </a:lnTo>
                    <a:lnTo>
                      <a:pt x="27170" y="10001"/>
                    </a:lnTo>
                    <a:lnTo>
                      <a:pt x="27075" y="10095"/>
                    </a:lnTo>
                    <a:lnTo>
                      <a:pt x="27075" y="10284"/>
                    </a:lnTo>
                    <a:lnTo>
                      <a:pt x="27170" y="10472"/>
                    </a:lnTo>
                    <a:lnTo>
                      <a:pt x="27170" y="10755"/>
                    </a:lnTo>
                    <a:lnTo>
                      <a:pt x="26792" y="10755"/>
                    </a:lnTo>
                    <a:lnTo>
                      <a:pt x="26698" y="10661"/>
                    </a:lnTo>
                    <a:lnTo>
                      <a:pt x="26698" y="10850"/>
                    </a:lnTo>
                    <a:lnTo>
                      <a:pt x="26604" y="10944"/>
                    </a:lnTo>
                    <a:lnTo>
                      <a:pt x="26415" y="10944"/>
                    </a:lnTo>
                    <a:lnTo>
                      <a:pt x="26415" y="11038"/>
                    </a:lnTo>
                    <a:lnTo>
                      <a:pt x="26509" y="11038"/>
                    </a:lnTo>
                    <a:lnTo>
                      <a:pt x="26604" y="11133"/>
                    </a:lnTo>
                    <a:lnTo>
                      <a:pt x="26604" y="11321"/>
                    </a:lnTo>
                    <a:lnTo>
                      <a:pt x="26604" y="11510"/>
                    </a:lnTo>
                    <a:lnTo>
                      <a:pt x="26509" y="11510"/>
                    </a:lnTo>
                    <a:lnTo>
                      <a:pt x="26509" y="11416"/>
                    </a:lnTo>
                    <a:lnTo>
                      <a:pt x="26415" y="11416"/>
                    </a:lnTo>
                    <a:lnTo>
                      <a:pt x="26415" y="11321"/>
                    </a:lnTo>
                    <a:lnTo>
                      <a:pt x="26321" y="11793"/>
                    </a:lnTo>
                    <a:lnTo>
                      <a:pt x="26226" y="11699"/>
                    </a:lnTo>
                    <a:lnTo>
                      <a:pt x="26132" y="11793"/>
                    </a:lnTo>
                    <a:lnTo>
                      <a:pt x="26226" y="11793"/>
                    </a:lnTo>
                    <a:lnTo>
                      <a:pt x="26321" y="12076"/>
                    </a:lnTo>
                    <a:lnTo>
                      <a:pt x="26415" y="12359"/>
                    </a:lnTo>
                    <a:lnTo>
                      <a:pt x="26038" y="12548"/>
                    </a:lnTo>
                    <a:lnTo>
                      <a:pt x="25755" y="12737"/>
                    </a:lnTo>
                    <a:lnTo>
                      <a:pt x="25660" y="12925"/>
                    </a:lnTo>
                    <a:lnTo>
                      <a:pt x="25755" y="12925"/>
                    </a:lnTo>
                    <a:lnTo>
                      <a:pt x="25755" y="13020"/>
                    </a:lnTo>
                    <a:lnTo>
                      <a:pt x="25849" y="12737"/>
                    </a:lnTo>
                    <a:lnTo>
                      <a:pt x="25943" y="13020"/>
                    </a:lnTo>
                    <a:lnTo>
                      <a:pt x="26038" y="12831"/>
                    </a:lnTo>
                    <a:lnTo>
                      <a:pt x="26132" y="12925"/>
                    </a:lnTo>
                    <a:lnTo>
                      <a:pt x="25943" y="13208"/>
                    </a:lnTo>
                    <a:lnTo>
                      <a:pt x="25660" y="13114"/>
                    </a:lnTo>
                    <a:lnTo>
                      <a:pt x="25472" y="13208"/>
                    </a:lnTo>
                    <a:lnTo>
                      <a:pt x="25377" y="13397"/>
                    </a:lnTo>
                    <a:lnTo>
                      <a:pt x="25283" y="13869"/>
                    </a:lnTo>
                    <a:lnTo>
                      <a:pt x="25189" y="14435"/>
                    </a:lnTo>
                    <a:lnTo>
                      <a:pt x="25094" y="14623"/>
                    </a:lnTo>
                    <a:lnTo>
                      <a:pt x="25000" y="14812"/>
                    </a:lnTo>
                    <a:lnTo>
                      <a:pt x="24906" y="14718"/>
                    </a:lnTo>
                    <a:lnTo>
                      <a:pt x="24811" y="14529"/>
                    </a:lnTo>
                    <a:lnTo>
                      <a:pt x="24717" y="14906"/>
                    </a:lnTo>
                    <a:lnTo>
                      <a:pt x="24717" y="15189"/>
                    </a:lnTo>
                    <a:lnTo>
                      <a:pt x="24717" y="15284"/>
                    </a:lnTo>
                    <a:lnTo>
                      <a:pt x="24811" y="15284"/>
                    </a:lnTo>
                    <a:lnTo>
                      <a:pt x="24528" y="15378"/>
                    </a:lnTo>
                    <a:lnTo>
                      <a:pt x="24340" y="15472"/>
                    </a:lnTo>
                    <a:lnTo>
                      <a:pt x="24057" y="15944"/>
                    </a:lnTo>
                    <a:lnTo>
                      <a:pt x="23962" y="16416"/>
                    </a:lnTo>
                    <a:lnTo>
                      <a:pt x="23774" y="16699"/>
                    </a:lnTo>
                    <a:lnTo>
                      <a:pt x="23396" y="16699"/>
                    </a:lnTo>
                    <a:lnTo>
                      <a:pt x="23208" y="16982"/>
                    </a:lnTo>
                    <a:lnTo>
                      <a:pt x="23019" y="17359"/>
                    </a:lnTo>
                    <a:lnTo>
                      <a:pt x="22830" y="17831"/>
                    </a:lnTo>
                    <a:lnTo>
                      <a:pt x="22830" y="17736"/>
                    </a:lnTo>
                    <a:lnTo>
                      <a:pt x="22736" y="17642"/>
                    </a:lnTo>
                    <a:lnTo>
                      <a:pt x="22736" y="17642"/>
                    </a:lnTo>
                    <a:lnTo>
                      <a:pt x="22830" y="17925"/>
                    </a:lnTo>
                    <a:lnTo>
                      <a:pt x="22453" y="17925"/>
                    </a:lnTo>
                    <a:lnTo>
                      <a:pt x="22547" y="17736"/>
                    </a:lnTo>
                    <a:lnTo>
                      <a:pt x="22453" y="17736"/>
                    </a:lnTo>
                    <a:lnTo>
                      <a:pt x="22359" y="17831"/>
                    </a:lnTo>
                    <a:lnTo>
                      <a:pt x="22264" y="18208"/>
                    </a:lnTo>
                    <a:lnTo>
                      <a:pt x="22170" y="18491"/>
                    </a:lnTo>
                    <a:lnTo>
                      <a:pt x="22076" y="18585"/>
                    </a:lnTo>
                    <a:lnTo>
                      <a:pt x="21887" y="18585"/>
                    </a:lnTo>
                    <a:lnTo>
                      <a:pt x="21698" y="19152"/>
                    </a:lnTo>
                    <a:lnTo>
                      <a:pt x="21604" y="18869"/>
                    </a:lnTo>
                    <a:lnTo>
                      <a:pt x="21604" y="19057"/>
                    </a:lnTo>
                    <a:lnTo>
                      <a:pt x="21415" y="19152"/>
                    </a:lnTo>
                    <a:lnTo>
                      <a:pt x="20943" y="19529"/>
                    </a:lnTo>
                    <a:lnTo>
                      <a:pt x="20377" y="19812"/>
                    </a:lnTo>
                    <a:lnTo>
                      <a:pt x="19906" y="20095"/>
                    </a:lnTo>
                    <a:lnTo>
                      <a:pt x="20094" y="20189"/>
                    </a:lnTo>
                    <a:lnTo>
                      <a:pt x="20189" y="20284"/>
                    </a:lnTo>
                    <a:lnTo>
                      <a:pt x="19906" y="20378"/>
                    </a:lnTo>
                    <a:lnTo>
                      <a:pt x="19906" y="20284"/>
                    </a:lnTo>
                    <a:lnTo>
                      <a:pt x="19811" y="20189"/>
                    </a:lnTo>
                    <a:lnTo>
                      <a:pt x="19811" y="20284"/>
                    </a:lnTo>
                    <a:lnTo>
                      <a:pt x="19811" y="20378"/>
                    </a:lnTo>
                    <a:lnTo>
                      <a:pt x="19245" y="20284"/>
                    </a:lnTo>
                    <a:lnTo>
                      <a:pt x="19340" y="20378"/>
                    </a:lnTo>
                    <a:lnTo>
                      <a:pt x="19245" y="20472"/>
                    </a:lnTo>
                    <a:lnTo>
                      <a:pt x="19434" y="20567"/>
                    </a:lnTo>
                    <a:lnTo>
                      <a:pt x="19340" y="20661"/>
                    </a:lnTo>
                    <a:lnTo>
                      <a:pt x="18962" y="20661"/>
                    </a:lnTo>
                    <a:lnTo>
                      <a:pt x="18585" y="21038"/>
                    </a:lnTo>
                    <a:lnTo>
                      <a:pt x="18113" y="21416"/>
                    </a:lnTo>
                    <a:lnTo>
                      <a:pt x="17736" y="21699"/>
                    </a:lnTo>
                    <a:lnTo>
                      <a:pt x="17359" y="21793"/>
                    </a:lnTo>
                    <a:lnTo>
                      <a:pt x="17076" y="22076"/>
                    </a:lnTo>
                    <a:lnTo>
                      <a:pt x="16793" y="22359"/>
                    </a:lnTo>
                    <a:lnTo>
                      <a:pt x="16698" y="22265"/>
                    </a:lnTo>
                    <a:lnTo>
                      <a:pt x="16604" y="22170"/>
                    </a:lnTo>
                    <a:lnTo>
                      <a:pt x="16321" y="22170"/>
                    </a:lnTo>
                    <a:lnTo>
                      <a:pt x="15849" y="22453"/>
                    </a:lnTo>
                    <a:lnTo>
                      <a:pt x="14340" y="22831"/>
                    </a:lnTo>
                    <a:lnTo>
                      <a:pt x="14340" y="22925"/>
                    </a:lnTo>
                    <a:lnTo>
                      <a:pt x="14340" y="23019"/>
                    </a:lnTo>
                    <a:lnTo>
                      <a:pt x="14245" y="23114"/>
                    </a:lnTo>
                    <a:lnTo>
                      <a:pt x="14057" y="23019"/>
                    </a:lnTo>
                    <a:lnTo>
                      <a:pt x="13962" y="22925"/>
                    </a:lnTo>
                    <a:lnTo>
                      <a:pt x="13774" y="22925"/>
                    </a:lnTo>
                    <a:lnTo>
                      <a:pt x="13774" y="23208"/>
                    </a:lnTo>
                    <a:lnTo>
                      <a:pt x="13491" y="23114"/>
                    </a:lnTo>
                    <a:lnTo>
                      <a:pt x="13113" y="23114"/>
                    </a:lnTo>
                    <a:lnTo>
                      <a:pt x="12642" y="23208"/>
                    </a:lnTo>
                    <a:lnTo>
                      <a:pt x="12453" y="23302"/>
                    </a:lnTo>
                    <a:lnTo>
                      <a:pt x="12076" y="23208"/>
                    </a:lnTo>
                    <a:lnTo>
                      <a:pt x="11793" y="23114"/>
                    </a:lnTo>
                    <a:lnTo>
                      <a:pt x="11510" y="23585"/>
                    </a:lnTo>
                    <a:lnTo>
                      <a:pt x="11321" y="23397"/>
                    </a:lnTo>
                    <a:lnTo>
                      <a:pt x="11132" y="23302"/>
                    </a:lnTo>
                    <a:lnTo>
                      <a:pt x="10849" y="23302"/>
                    </a:lnTo>
                    <a:lnTo>
                      <a:pt x="10566" y="23397"/>
                    </a:lnTo>
                    <a:lnTo>
                      <a:pt x="10566" y="23302"/>
                    </a:lnTo>
                    <a:lnTo>
                      <a:pt x="10189" y="23302"/>
                    </a:lnTo>
                    <a:lnTo>
                      <a:pt x="9717" y="23491"/>
                    </a:lnTo>
                    <a:lnTo>
                      <a:pt x="9717" y="23302"/>
                    </a:lnTo>
                    <a:lnTo>
                      <a:pt x="9623" y="23491"/>
                    </a:lnTo>
                    <a:lnTo>
                      <a:pt x="9434" y="23680"/>
                    </a:lnTo>
                    <a:lnTo>
                      <a:pt x="9340" y="23585"/>
                    </a:lnTo>
                    <a:lnTo>
                      <a:pt x="9434" y="23585"/>
                    </a:lnTo>
                    <a:lnTo>
                      <a:pt x="9340" y="23491"/>
                    </a:lnTo>
                    <a:lnTo>
                      <a:pt x="9246" y="23491"/>
                    </a:lnTo>
                    <a:lnTo>
                      <a:pt x="9246" y="23585"/>
                    </a:lnTo>
                    <a:lnTo>
                      <a:pt x="9151" y="23491"/>
                    </a:lnTo>
                    <a:lnTo>
                      <a:pt x="8868" y="23680"/>
                    </a:lnTo>
                    <a:lnTo>
                      <a:pt x="8774" y="23680"/>
                    </a:lnTo>
                    <a:lnTo>
                      <a:pt x="8680" y="23491"/>
                    </a:lnTo>
                    <a:lnTo>
                      <a:pt x="8585" y="23585"/>
                    </a:lnTo>
                    <a:lnTo>
                      <a:pt x="8491" y="23585"/>
                    </a:lnTo>
                    <a:lnTo>
                      <a:pt x="8397" y="23491"/>
                    </a:lnTo>
                    <a:lnTo>
                      <a:pt x="8302" y="23491"/>
                    </a:lnTo>
                    <a:lnTo>
                      <a:pt x="8208" y="23302"/>
                    </a:lnTo>
                    <a:lnTo>
                      <a:pt x="8302" y="23114"/>
                    </a:lnTo>
                    <a:lnTo>
                      <a:pt x="8302" y="23114"/>
                    </a:lnTo>
                    <a:lnTo>
                      <a:pt x="8019" y="23208"/>
                    </a:lnTo>
                    <a:lnTo>
                      <a:pt x="7642" y="23208"/>
                    </a:lnTo>
                    <a:lnTo>
                      <a:pt x="7359" y="23302"/>
                    </a:lnTo>
                    <a:lnTo>
                      <a:pt x="7264" y="23302"/>
                    </a:lnTo>
                    <a:lnTo>
                      <a:pt x="7264" y="23397"/>
                    </a:lnTo>
                    <a:lnTo>
                      <a:pt x="7547" y="23397"/>
                    </a:lnTo>
                    <a:lnTo>
                      <a:pt x="7453" y="23491"/>
                    </a:lnTo>
                    <a:lnTo>
                      <a:pt x="7359" y="23491"/>
                    </a:lnTo>
                    <a:lnTo>
                      <a:pt x="7170" y="23680"/>
                    </a:lnTo>
                    <a:lnTo>
                      <a:pt x="6981" y="23397"/>
                    </a:lnTo>
                    <a:lnTo>
                      <a:pt x="6698" y="23208"/>
                    </a:lnTo>
                    <a:lnTo>
                      <a:pt x="6604" y="23114"/>
                    </a:lnTo>
                    <a:lnTo>
                      <a:pt x="6415" y="23208"/>
                    </a:lnTo>
                    <a:lnTo>
                      <a:pt x="6227" y="23302"/>
                    </a:lnTo>
                    <a:lnTo>
                      <a:pt x="6132" y="23491"/>
                    </a:lnTo>
                    <a:lnTo>
                      <a:pt x="6038" y="23491"/>
                    </a:lnTo>
                    <a:lnTo>
                      <a:pt x="6038" y="23397"/>
                    </a:lnTo>
                    <a:lnTo>
                      <a:pt x="6132" y="23208"/>
                    </a:lnTo>
                    <a:lnTo>
                      <a:pt x="5849" y="23302"/>
                    </a:lnTo>
                    <a:lnTo>
                      <a:pt x="5661" y="23397"/>
                    </a:lnTo>
                    <a:lnTo>
                      <a:pt x="5095" y="23208"/>
                    </a:lnTo>
                    <a:lnTo>
                      <a:pt x="4057" y="23019"/>
                    </a:lnTo>
                    <a:lnTo>
                      <a:pt x="2925" y="22831"/>
                    </a:lnTo>
                    <a:lnTo>
                      <a:pt x="2265" y="22831"/>
                    </a:lnTo>
                    <a:lnTo>
                      <a:pt x="2265" y="22642"/>
                    </a:lnTo>
                    <a:lnTo>
                      <a:pt x="1887" y="22642"/>
                    </a:lnTo>
                    <a:lnTo>
                      <a:pt x="1510" y="22548"/>
                    </a:lnTo>
                    <a:lnTo>
                      <a:pt x="944" y="22076"/>
                    </a:lnTo>
                    <a:lnTo>
                      <a:pt x="944" y="21887"/>
                    </a:lnTo>
                    <a:lnTo>
                      <a:pt x="1038" y="21699"/>
                    </a:lnTo>
                    <a:lnTo>
                      <a:pt x="755" y="21699"/>
                    </a:lnTo>
                    <a:lnTo>
                      <a:pt x="472" y="21793"/>
                    </a:lnTo>
                    <a:lnTo>
                      <a:pt x="95" y="22076"/>
                    </a:lnTo>
                    <a:lnTo>
                      <a:pt x="0" y="22265"/>
                    </a:lnTo>
                    <a:lnTo>
                      <a:pt x="0" y="22359"/>
                    </a:lnTo>
                    <a:lnTo>
                      <a:pt x="283" y="22453"/>
                    </a:lnTo>
                    <a:lnTo>
                      <a:pt x="189" y="22548"/>
                    </a:lnTo>
                    <a:lnTo>
                      <a:pt x="95" y="22453"/>
                    </a:lnTo>
                    <a:lnTo>
                      <a:pt x="95" y="22642"/>
                    </a:lnTo>
                    <a:lnTo>
                      <a:pt x="283" y="22642"/>
                    </a:lnTo>
                    <a:lnTo>
                      <a:pt x="566" y="22736"/>
                    </a:lnTo>
                    <a:lnTo>
                      <a:pt x="472" y="22831"/>
                    </a:lnTo>
                    <a:lnTo>
                      <a:pt x="472" y="22925"/>
                    </a:lnTo>
                    <a:lnTo>
                      <a:pt x="661" y="22736"/>
                    </a:lnTo>
                    <a:lnTo>
                      <a:pt x="755" y="22925"/>
                    </a:lnTo>
                    <a:lnTo>
                      <a:pt x="755" y="23019"/>
                    </a:lnTo>
                    <a:lnTo>
                      <a:pt x="661" y="23019"/>
                    </a:lnTo>
                    <a:lnTo>
                      <a:pt x="944" y="23114"/>
                    </a:lnTo>
                    <a:lnTo>
                      <a:pt x="1132" y="23208"/>
                    </a:lnTo>
                    <a:lnTo>
                      <a:pt x="1604" y="23397"/>
                    </a:lnTo>
                    <a:lnTo>
                      <a:pt x="1510" y="23491"/>
                    </a:lnTo>
                    <a:lnTo>
                      <a:pt x="1510" y="23585"/>
                    </a:lnTo>
                    <a:lnTo>
                      <a:pt x="1793" y="23680"/>
                    </a:lnTo>
                    <a:lnTo>
                      <a:pt x="2170" y="23774"/>
                    </a:lnTo>
                    <a:lnTo>
                      <a:pt x="2453" y="23774"/>
                    </a:lnTo>
                    <a:lnTo>
                      <a:pt x="2359" y="23868"/>
                    </a:lnTo>
                    <a:lnTo>
                      <a:pt x="2642" y="24057"/>
                    </a:lnTo>
                    <a:lnTo>
                      <a:pt x="2736" y="23868"/>
                    </a:lnTo>
                    <a:lnTo>
                      <a:pt x="3019" y="23680"/>
                    </a:lnTo>
                    <a:lnTo>
                      <a:pt x="2925" y="23963"/>
                    </a:lnTo>
                    <a:lnTo>
                      <a:pt x="2831" y="24151"/>
                    </a:lnTo>
                    <a:lnTo>
                      <a:pt x="3114" y="23868"/>
                    </a:lnTo>
                    <a:lnTo>
                      <a:pt x="3208" y="24151"/>
                    </a:lnTo>
                    <a:lnTo>
                      <a:pt x="3302" y="23963"/>
                    </a:lnTo>
                    <a:lnTo>
                      <a:pt x="3491" y="24057"/>
                    </a:lnTo>
                    <a:lnTo>
                      <a:pt x="3585" y="24340"/>
                    </a:lnTo>
                    <a:lnTo>
                      <a:pt x="3680" y="24246"/>
                    </a:lnTo>
                    <a:lnTo>
                      <a:pt x="3774" y="24057"/>
                    </a:lnTo>
                    <a:lnTo>
                      <a:pt x="3868" y="24151"/>
                    </a:lnTo>
                    <a:lnTo>
                      <a:pt x="3868" y="24340"/>
                    </a:lnTo>
                    <a:lnTo>
                      <a:pt x="4434" y="24151"/>
                    </a:lnTo>
                    <a:lnTo>
                      <a:pt x="4717" y="24057"/>
                    </a:lnTo>
                    <a:lnTo>
                      <a:pt x="4812" y="24151"/>
                    </a:lnTo>
                    <a:lnTo>
                      <a:pt x="4812" y="23868"/>
                    </a:lnTo>
                    <a:lnTo>
                      <a:pt x="5000" y="23774"/>
                    </a:lnTo>
                    <a:lnTo>
                      <a:pt x="5000" y="23868"/>
                    </a:lnTo>
                    <a:lnTo>
                      <a:pt x="4906" y="24057"/>
                    </a:lnTo>
                    <a:lnTo>
                      <a:pt x="5095" y="23963"/>
                    </a:lnTo>
                    <a:lnTo>
                      <a:pt x="5378" y="23963"/>
                    </a:lnTo>
                    <a:lnTo>
                      <a:pt x="5378" y="24151"/>
                    </a:lnTo>
                    <a:lnTo>
                      <a:pt x="5000" y="24151"/>
                    </a:lnTo>
                    <a:lnTo>
                      <a:pt x="5095" y="24246"/>
                    </a:lnTo>
                    <a:lnTo>
                      <a:pt x="5000" y="24246"/>
                    </a:lnTo>
                    <a:lnTo>
                      <a:pt x="5000" y="24434"/>
                    </a:lnTo>
                    <a:lnTo>
                      <a:pt x="5378" y="24434"/>
                    </a:lnTo>
                    <a:lnTo>
                      <a:pt x="5566" y="24246"/>
                    </a:lnTo>
                    <a:lnTo>
                      <a:pt x="5944" y="24340"/>
                    </a:lnTo>
                    <a:lnTo>
                      <a:pt x="6415" y="24340"/>
                    </a:lnTo>
                    <a:lnTo>
                      <a:pt x="6321" y="24434"/>
                    </a:lnTo>
                    <a:lnTo>
                      <a:pt x="6510" y="24434"/>
                    </a:lnTo>
                    <a:lnTo>
                      <a:pt x="6604" y="24340"/>
                    </a:lnTo>
                    <a:lnTo>
                      <a:pt x="6604" y="24246"/>
                    </a:lnTo>
                    <a:lnTo>
                      <a:pt x="6793" y="24340"/>
                    </a:lnTo>
                    <a:lnTo>
                      <a:pt x="6604" y="24434"/>
                    </a:lnTo>
                    <a:lnTo>
                      <a:pt x="6793" y="24434"/>
                    </a:lnTo>
                    <a:lnTo>
                      <a:pt x="6887" y="24340"/>
                    </a:lnTo>
                    <a:lnTo>
                      <a:pt x="6981" y="24434"/>
                    </a:lnTo>
                    <a:lnTo>
                      <a:pt x="7264" y="24434"/>
                    </a:lnTo>
                    <a:lnTo>
                      <a:pt x="7925" y="24623"/>
                    </a:lnTo>
                    <a:lnTo>
                      <a:pt x="8680" y="24623"/>
                    </a:lnTo>
                    <a:lnTo>
                      <a:pt x="9057" y="24529"/>
                    </a:lnTo>
                    <a:lnTo>
                      <a:pt x="9529" y="24529"/>
                    </a:lnTo>
                    <a:lnTo>
                      <a:pt x="10000" y="24623"/>
                    </a:lnTo>
                    <a:lnTo>
                      <a:pt x="10566" y="24717"/>
                    </a:lnTo>
                    <a:lnTo>
                      <a:pt x="11415" y="24623"/>
                    </a:lnTo>
                    <a:lnTo>
                      <a:pt x="12359" y="24529"/>
                    </a:lnTo>
                    <a:lnTo>
                      <a:pt x="12830" y="24340"/>
                    </a:lnTo>
                    <a:lnTo>
                      <a:pt x="12925" y="24529"/>
                    </a:lnTo>
                    <a:lnTo>
                      <a:pt x="13019" y="24340"/>
                    </a:lnTo>
                    <a:lnTo>
                      <a:pt x="13113" y="24529"/>
                    </a:lnTo>
                    <a:lnTo>
                      <a:pt x="13208" y="24434"/>
                    </a:lnTo>
                    <a:lnTo>
                      <a:pt x="13113" y="24340"/>
                    </a:lnTo>
                    <a:lnTo>
                      <a:pt x="13962" y="24340"/>
                    </a:lnTo>
                    <a:lnTo>
                      <a:pt x="13962" y="24434"/>
                    </a:lnTo>
                    <a:lnTo>
                      <a:pt x="13962" y="24529"/>
                    </a:lnTo>
                    <a:lnTo>
                      <a:pt x="14717" y="24246"/>
                    </a:lnTo>
                    <a:lnTo>
                      <a:pt x="15566" y="24057"/>
                    </a:lnTo>
                    <a:lnTo>
                      <a:pt x="15378" y="23963"/>
                    </a:lnTo>
                    <a:lnTo>
                      <a:pt x="15472" y="23868"/>
                    </a:lnTo>
                    <a:lnTo>
                      <a:pt x="15566" y="23963"/>
                    </a:lnTo>
                    <a:lnTo>
                      <a:pt x="15472" y="23774"/>
                    </a:lnTo>
                    <a:lnTo>
                      <a:pt x="15661" y="23868"/>
                    </a:lnTo>
                    <a:lnTo>
                      <a:pt x="15566" y="24057"/>
                    </a:lnTo>
                    <a:lnTo>
                      <a:pt x="16038" y="23963"/>
                    </a:lnTo>
                    <a:lnTo>
                      <a:pt x="16698" y="23680"/>
                    </a:lnTo>
                    <a:lnTo>
                      <a:pt x="17264" y="23397"/>
                    </a:lnTo>
                    <a:lnTo>
                      <a:pt x="17453" y="23208"/>
                    </a:lnTo>
                    <a:lnTo>
                      <a:pt x="17547" y="23019"/>
                    </a:lnTo>
                    <a:lnTo>
                      <a:pt x="17736" y="23114"/>
                    </a:lnTo>
                    <a:lnTo>
                      <a:pt x="17830" y="23114"/>
                    </a:lnTo>
                    <a:lnTo>
                      <a:pt x="18019" y="23019"/>
                    </a:lnTo>
                    <a:lnTo>
                      <a:pt x="18208" y="22736"/>
                    </a:lnTo>
                    <a:lnTo>
                      <a:pt x="18302" y="22548"/>
                    </a:lnTo>
                    <a:lnTo>
                      <a:pt x="18868" y="22359"/>
                    </a:lnTo>
                    <a:lnTo>
                      <a:pt x="19623" y="22076"/>
                    </a:lnTo>
                    <a:lnTo>
                      <a:pt x="20189" y="21699"/>
                    </a:lnTo>
                    <a:lnTo>
                      <a:pt x="20849" y="21227"/>
                    </a:lnTo>
                    <a:lnTo>
                      <a:pt x="21321" y="20755"/>
                    </a:lnTo>
                    <a:lnTo>
                      <a:pt x="21510" y="20472"/>
                    </a:lnTo>
                    <a:lnTo>
                      <a:pt x="22170" y="19906"/>
                    </a:lnTo>
                    <a:lnTo>
                      <a:pt x="22736" y="19435"/>
                    </a:lnTo>
                    <a:lnTo>
                      <a:pt x="23113" y="18963"/>
                    </a:lnTo>
                    <a:lnTo>
                      <a:pt x="23302" y="18585"/>
                    </a:lnTo>
                    <a:lnTo>
                      <a:pt x="23396" y="18774"/>
                    </a:lnTo>
                    <a:lnTo>
                      <a:pt x="23585" y="18397"/>
                    </a:lnTo>
                    <a:lnTo>
                      <a:pt x="23774" y="18114"/>
                    </a:lnTo>
                    <a:lnTo>
                      <a:pt x="24057" y="17736"/>
                    </a:lnTo>
                    <a:lnTo>
                      <a:pt x="24245" y="17453"/>
                    </a:lnTo>
                    <a:lnTo>
                      <a:pt x="24340" y="17453"/>
                    </a:lnTo>
                    <a:lnTo>
                      <a:pt x="24434" y="17359"/>
                    </a:lnTo>
                    <a:lnTo>
                      <a:pt x="24623" y="16982"/>
                    </a:lnTo>
                    <a:lnTo>
                      <a:pt x="25189" y="16227"/>
                    </a:lnTo>
                    <a:lnTo>
                      <a:pt x="25566" y="15661"/>
                    </a:lnTo>
                    <a:lnTo>
                      <a:pt x="25943" y="15189"/>
                    </a:lnTo>
                    <a:lnTo>
                      <a:pt x="26226" y="14529"/>
                    </a:lnTo>
                    <a:lnTo>
                      <a:pt x="26509" y="13680"/>
                    </a:lnTo>
                    <a:lnTo>
                      <a:pt x="26604" y="13869"/>
                    </a:lnTo>
                    <a:lnTo>
                      <a:pt x="26604" y="13586"/>
                    </a:lnTo>
                    <a:lnTo>
                      <a:pt x="26698" y="13303"/>
                    </a:lnTo>
                    <a:lnTo>
                      <a:pt x="26792" y="13303"/>
                    </a:lnTo>
                    <a:lnTo>
                      <a:pt x="26887" y="13397"/>
                    </a:lnTo>
                    <a:lnTo>
                      <a:pt x="27170" y="12831"/>
                    </a:lnTo>
                    <a:lnTo>
                      <a:pt x="27264" y="12548"/>
                    </a:lnTo>
                    <a:lnTo>
                      <a:pt x="27264" y="12454"/>
                    </a:lnTo>
                    <a:lnTo>
                      <a:pt x="26981" y="12076"/>
                    </a:lnTo>
                    <a:lnTo>
                      <a:pt x="27075" y="12171"/>
                    </a:lnTo>
                    <a:lnTo>
                      <a:pt x="27170" y="12076"/>
                    </a:lnTo>
                    <a:lnTo>
                      <a:pt x="27358" y="12076"/>
                    </a:lnTo>
                    <a:lnTo>
                      <a:pt x="27453" y="12171"/>
                    </a:lnTo>
                    <a:lnTo>
                      <a:pt x="27453" y="11982"/>
                    </a:lnTo>
                    <a:lnTo>
                      <a:pt x="27547" y="11793"/>
                    </a:lnTo>
                    <a:lnTo>
                      <a:pt x="27641" y="11793"/>
                    </a:lnTo>
                    <a:lnTo>
                      <a:pt x="27547" y="11510"/>
                    </a:lnTo>
                    <a:lnTo>
                      <a:pt x="27641" y="11133"/>
                    </a:lnTo>
                    <a:lnTo>
                      <a:pt x="27830" y="10755"/>
                    </a:lnTo>
                    <a:lnTo>
                      <a:pt x="27924" y="10661"/>
                    </a:lnTo>
                    <a:lnTo>
                      <a:pt x="28113" y="10661"/>
                    </a:lnTo>
                    <a:lnTo>
                      <a:pt x="28019" y="10378"/>
                    </a:lnTo>
                    <a:lnTo>
                      <a:pt x="28019" y="10284"/>
                    </a:lnTo>
                    <a:lnTo>
                      <a:pt x="28019" y="10095"/>
                    </a:lnTo>
                    <a:lnTo>
                      <a:pt x="28113" y="10284"/>
                    </a:lnTo>
                    <a:lnTo>
                      <a:pt x="28208" y="10001"/>
                    </a:lnTo>
                    <a:lnTo>
                      <a:pt x="28019" y="10001"/>
                    </a:lnTo>
                    <a:lnTo>
                      <a:pt x="27924" y="9906"/>
                    </a:lnTo>
                    <a:lnTo>
                      <a:pt x="28113" y="9718"/>
                    </a:lnTo>
                    <a:lnTo>
                      <a:pt x="28208" y="9718"/>
                    </a:lnTo>
                    <a:lnTo>
                      <a:pt x="28113" y="9529"/>
                    </a:lnTo>
                    <a:lnTo>
                      <a:pt x="28396" y="9529"/>
                    </a:lnTo>
                    <a:lnTo>
                      <a:pt x="28302" y="9057"/>
                    </a:lnTo>
                    <a:lnTo>
                      <a:pt x="28396" y="9057"/>
                    </a:lnTo>
                    <a:lnTo>
                      <a:pt x="28396" y="8963"/>
                    </a:lnTo>
                    <a:lnTo>
                      <a:pt x="28396" y="8774"/>
                    </a:lnTo>
                    <a:lnTo>
                      <a:pt x="28491" y="8491"/>
                    </a:lnTo>
                    <a:lnTo>
                      <a:pt x="28585" y="8114"/>
                    </a:lnTo>
                    <a:lnTo>
                      <a:pt x="28774" y="8303"/>
                    </a:lnTo>
                    <a:lnTo>
                      <a:pt x="28962" y="7454"/>
                    </a:lnTo>
                    <a:lnTo>
                      <a:pt x="29057" y="6699"/>
                    </a:lnTo>
                    <a:lnTo>
                      <a:pt x="29245" y="5661"/>
                    </a:lnTo>
                    <a:lnTo>
                      <a:pt x="29340" y="4718"/>
                    </a:lnTo>
                    <a:lnTo>
                      <a:pt x="29340" y="4341"/>
                    </a:lnTo>
                    <a:lnTo>
                      <a:pt x="29057" y="4435"/>
                    </a:lnTo>
                    <a:lnTo>
                      <a:pt x="28962" y="4435"/>
                    </a:lnTo>
                    <a:lnTo>
                      <a:pt x="28962" y="4246"/>
                    </a:lnTo>
                    <a:lnTo>
                      <a:pt x="29151" y="4341"/>
                    </a:lnTo>
                    <a:lnTo>
                      <a:pt x="29245" y="4152"/>
                    </a:lnTo>
                    <a:lnTo>
                      <a:pt x="29151" y="4152"/>
                    </a:lnTo>
                    <a:lnTo>
                      <a:pt x="29057" y="3963"/>
                    </a:lnTo>
                    <a:lnTo>
                      <a:pt x="28962" y="3680"/>
                    </a:lnTo>
                    <a:lnTo>
                      <a:pt x="28962" y="3680"/>
                    </a:lnTo>
                    <a:lnTo>
                      <a:pt x="29245" y="3774"/>
                    </a:lnTo>
                    <a:lnTo>
                      <a:pt x="29057" y="3586"/>
                    </a:lnTo>
                    <a:lnTo>
                      <a:pt x="29057" y="3397"/>
                    </a:lnTo>
                    <a:lnTo>
                      <a:pt x="29245" y="3586"/>
                    </a:lnTo>
                    <a:lnTo>
                      <a:pt x="29245" y="3491"/>
                    </a:lnTo>
                    <a:lnTo>
                      <a:pt x="29434" y="3114"/>
                    </a:lnTo>
                    <a:lnTo>
                      <a:pt x="29245" y="2925"/>
                    </a:lnTo>
                    <a:lnTo>
                      <a:pt x="28962" y="2642"/>
                    </a:lnTo>
                    <a:lnTo>
                      <a:pt x="28962" y="2642"/>
                    </a:lnTo>
                    <a:lnTo>
                      <a:pt x="29245" y="2831"/>
                    </a:lnTo>
                    <a:lnTo>
                      <a:pt x="29340" y="2737"/>
                    </a:lnTo>
                    <a:lnTo>
                      <a:pt x="29434" y="2359"/>
                    </a:lnTo>
                    <a:lnTo>
                      <a:pt x="29434" y="2265"/>
                    </a:lnTo>
                    <a:lnTo>
                      <a:pt x="29434" y="2171"/>
                    </a:lnTo>
                    <a:lnTo>
                      <a:pt x="29340" y="2171"/>
                    </a:lnTo>
                    <a:lnTo>
                      <a:pt x="28774" y="944"/>
                    </a:lnTo>
                    <a:lnTo>
                      <a:pt x="28962" y="661"/>
                    </a:lnTo>
                    <a:lnTo>
                      <a:pt x="29057" y="473"/>
                    </a:lnTo>
                    <a:lnTo>
                      <a:pt x="29151" y="473"/>
                    </a:lnTo>
                    <a:lnTo>
                      <a:pt x="28868" y="190"/>
                    </a:lnTo>
                    <a:lnTo>
                      <a:pt x="29057" y="190"/>
                    </a:lnTo>
                    <a:lnTo>
                      <a:pt x="28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" name="Shape 182"/>
              <p:cNvSpPr/>
              <p:nvPr/>
            </p:nvSpPr>
            <p:spPr>
              <a:xfrm>
                <a:off x="1745175" y="2199475"/>
                <a:ext cx="169825" cy="162775"/>
              </a:xfrm>
              <a:custGeom>
                <a:avLst/>
                <a:gdLst/>
                <a:ahLst/>
                <a:cxnLst/>
                <a:rect l="0" t="0" r="0" b="0"/>
                <a:pathLst>
                  <a:path w="6793" h="6511" extrusionOk="0">
                    <a:moveTo>
                      <a:pt x="1038" y="6416"/>
                    </a:moveTo>
                    <a:lnTo>
                      <a:pt x="1038" y="6463"/>
                    </a:lnTo>
                    <a:lnTo>
                      <a:pt x="1038" y="6463"/>
                    </a:lnTo>
                    <a:lnTo>
                      <a:pt x="943" y="6416"/>
                    </a:lnTo>
                    <a:close/>
                    <a:moveTo>
                      <a:pt x="2641" y="1"/>
                    </a:moveTo>
                    <a:lnTo>
                      <a:pt x="2641" y="190"/>
                    </a:lnTo>
                    <a:lnTo>
                      <a:pt x="2641" y="473"/>
                    </a:lnTo>
                    <a:lnTo>
                      <a:pt x="2641" y="567"/>
                    </a:lnTo>
                    <a:lnTo>
                      <a:pt x="2547" y="284"/>
                    </a:lnTo>
                    <a:lnTo>
                      <a:pt x="2547" y="756"/>
                    </a:lnTo>
                    <a:lnTo>
                      <a:pt x="2453" y="284"/>
                    </a:lnTo>
                    <a:lnTo>
                      <a:pt x="2453" y="473"/>
                    </a:lnTo>
                    <a:lnTo>
                      <a:pt x="2453" y="661"/>
                    </a:lnTo>
                    <a:lnTo>
                      <a:pt x="2075" y="1227"/>
                    </a:lnTo>
                    <a:lnTo>
                      <a:pt x="1509" y="2171"/>
                    </a:lnTo>
                    <a:lnTo>
                      <a:pt x="849" y="3114"/>
                    </a:lnTo>
                    <a:lnTo>
                      <a:pt x="377" y="3774"/>
                    </a:lnTo>
                    <a:lnTo>
                      <a:pt x="283" y="4152"/>
                    </a:lnTo>
                    <a:lnTo>
                      <a:pt x="472" y="4246"/>
                    </a:lnTo>
                    <a:lnTo>
                      <a:pt x="472" y="4340"/>
                    </a:lnTo>
                    <a:lnTo>
                      <a:pt x="377" y="4435"/>
                    </a:lnTo>
                    <a:lnTo>
                      <a:pt x="283" y="4435"/>
                    </a:lnTo>
                    <a:lnTo>
                      <a:pt x="566" y="4529"/>
                    </a:lnTo>
                    <a:lnTo>
                      <a:pt x="472" y="4435"/>
                    </a:lnTo>
                    <a:lnTo>
                      <a:pt x="566" y="4435"/>
                    </a:lnTo>
                    <a:lnTo>
                      <a:pt x="849" y="4623"/>
                    </a:lnTo>
                    <a:lnTo>
                      <a:pt x="566" y="4623"/>
                    </a:lnTo>
                    <a:lnTo>
                      <a:pt x="472" y="4812"/>
                    </a:lnTo>
                    <a:lnTo>
                      <a:pt x="377" y="5284"/>
                    </a:lnTo>
                    <a:lnTo>
                      <a:pt x="283" y="5944"/>
                    </a:lnTo>
                    <a:lnTo>
                      <a:pt x="189" y="6133"/>
                    </a:lnTo>
                    <a:lnTo>
                      <a:pt x="0" y="6227"/>
                    </a:lnTo>
                    <a:lnTo>
                      <a:pt x="566" y="6416"/>
                    </a:lnTo>
                    <a:lnTo>
                      <a:pt x="1038" y="6494"/>
                    </a:lnTo>
                    <a:lnTo>
                      <a:pt x="1038" y="6494"/>
                    </a:lnTo>
                    <a:lnTo>
                      <a:pt x="1038" y="6510"/>
                    </a:lnTo>
                    <a:lnTo>
                      <a:pt x="1051" y="6497"/>
                    </a:lnTo>
                    <a:lnTo>
                      <a:pt x="1051" y="6497"/>
                    </a:lnTo>
                    <a:lnTo>
                      <a:pt x="1132" y="6510"/>
                    </a:lnTo>
                    <a:lnTo>
                      <a:pt x="1069" y="6479"/>
                    </a:lnTo>
                    <a:lnTo>
                      <a:pt x="1069" y="6479"/>
                    </a:lnTo>
                    <a:lnTo>
                      <a:pt x="1132" y="6416"/>
                    </a:lnTo>
                    <a:lnTo>
                      <a:pt x="1226" y="6133"/>
                    </a:lnTo>
                    <a:lnTo>
                      <a:pt x="1226" y="5944"/>
                    </a:lnTo>
                    <a:lnTo>
                      <a:pt x="1038" y="5755"/>
                    </a:lnTo>
                    <a:lnTo>
                      <a:pt x="1415" y="5755"/>
                    </a:lnTo>
                    <a:lnTo>
                      <a:pt x="1321" y="5661"/>
                    </a:lnTo>
                    <a:lnTo>
                      <a:pt x="1415" y="5661"/>
                    </a:lnTo>
                    <a:lnTo>
                      <a:pt x="1604" y="5755"/>
                    </a:lnTo>
                    <a:lnTo>
                      <a:pt x="1415" y="5567"/>
                    </a:lnTo>
                    <a:lnTo>
                      <a:pt x="1038" y="5189"/>
                    </a:lnTo>
                    <a:lnTo>
                      <a:pt x="1226" y="5284"/>
                    </a:lnTo>
                    <a:lnTo>
                      <a:pt x="1604" y="5378"/>
                    </a:lnTo>
                    <a:lnTo>
                      <a:pt x="2264" y="3491"/>
                    </a:lnTo>
                    <a:lnTo>
                      <a:pt x="3019" y="1605"/>
                    </a:lnTo>
                    <a:lnTo>
                      <a:pt x="3019" y="1888"/>
                    </a:lnTo>
                    <a:lnTo>
                      <a:pt x="3113" y="1699"/>
                    </a:lnTo>
                    <a:lnTo>
                      <a:pt x="3113" y="1888"/>
                    </a:lnTo>
                    <a:lnTo>
                      <a:pt x="3302" y="1699"/>
                    </a:lnTo>
                    <a:lnTo>
                      <a:pt x="3208" y="1888"/>
                    </a:lnTo>
                    <a:lnTo>
                      <a:pt x="3302" y="1982"/>
                    </a:lnTo>
                    <a:lnTo>
                      <a:pt x="3585" y="2076"/>
                    </a:lnTo>
                    <a:lnTo>
                      <a:pt x="3962" y="2171"/>
                    </a:lnTo>
                    <a:lnTo>
                      <a:pt x="4340" y="1982"/>
                    </a:lnTo>
                    <a:lnTo>
                      <a:pt x="4151" y="2171"/>
                    </a:lnTo>
                    <a:lnTo>
                      <a:pt x="4151" y="2359"/>
                    </a:lnTo>
                    <a:lnTo>
                      <a:pt x="4151" y="2454"/>
                    </a:lnTo>
                    <a:lnTo>
                      <a:pt x="4245" y="2548"/>
                    </a:lnTo>
                    <a:lnTo>
                      <a:pt x="4623" y="2548"/>
                    </a:lnTo>
                    <a:lnTo>
                      <a:pt x="4811" y="2359"/>
                    </a:lnTo>
                    <a:lnTo>
                      <a:pt x="5000" y="2642"/>
                    </a:lnTo>
                    <a:lnTo>
                      <a:pt x="5283" y="3020"/>
                    </a:lnTo>
                    <a:lnTo>
                      <a:pt x="5755" y="3208"/>
                    </a:lnTo>
                    <a:lnTo>
                      <a:pt x="6132" y="3208"/>
                    </a:lnTo>
                    <a:lnTo>
                      <a:pt x="6038" y="3397"/>
                    </a:lnTo>
                    <a:lnTo>
                      <a:pt x="6038" y="3586"/>
                    </a:lnTo>
                    <a:lnTo>
                      <a:pt x="6132" y="3680"/>
                    </a:lnTo>
                    <a:lnTo>
                      <a:pt x="6321" y="3680"/>
                    </a:lnTo>
                    <a:lnTo>
                      <a:pt x="6698" y="3586"/>
                    </a:lnTo>
                    <a:lnTo>
                      <a:pt x="6698" y="3869"/>
                    </a:lnTo>
                    <a:lnTo>
                      <a:pt x="6509" y="3963"/>
                    </a:lnTo>
                    <a:lnTo>
                      <a:pt x="6509" y="3963"/>
                    </a:lnTo>
                    <a:lnTo>
                      <a:pt x="6792" y="3869"/>
                    </a:lnTo>
                    <a:lnTo>
                      <a:pt x="6792" y="3491"/>
                    </a:lnTo>
                    <a:lnTo>
                      <a:pt x="6698" y="3397"/>
                    </a:lnTo>
                    <a:lnTo>
                      <a:pt x="6509" y="3586"/>
                    </a:lnTo>
                    <a:lnTo>
                      <a:pt x="6509" y="3586"/>
                    </a:lnTo>
                    <a:lnTo>
                      <a:pt x="6604" y="3303"/>
                    </a:lnTo>
                    <a:lnTo>
                      <a:pt x="6604" y="3114"/>
                    </a:lnTo>
                    <a:lnTo>
                      <a:pt x="6509" y="3020"/>
                    </a:lnTo>
                    <a:lnTo>
                      <a:pt x="6226" y="3020"/>
                    </a:lnTo>
                    <a:lnTo>
                      <a:pt x="5849" y="3114"/>
                    </a:lnTo>
                    <a:lnTo>
                      <a:pt x="5849" y="3114"/>
                    </a:lnTo>
                    <a:lnTo>
                      <a:pt x="5943" y="2831"/>
                    </a:lnTo>
                    <a:lnTo>
                      <a:pt x="5943" y="2925"/>
                    </a:lnTo>
                    <a:lnTo>
                      <a:pt x="6132" y="2548"/>
                    </a:lnTo>
                    <a:lnTo>
                      <a:pt x="5660" y="2359"/>
                    </a:lnTo>
                    <a:lnTo>
                      <a:pt x="5283" y="2171"/>
                    </a:lnTo>
                    <a:lnTo>
                      <a:pt x="4906" y="2171"/>
                    </a:lnTo>
                    <a:lnTo>
                      <a:pt x="4906" y="1699"/>
                    </a:lnTo>
                    <a:lnTo>
                      <a:pt x="5094" y="1322"/>
                    </a:lnTo>
                    <a:lnTo>
                      <a:pt x="4717" y="1605"/>
                    </a:lnTo>
                    <a:lnTo>
                      <a:pt x="4811" y="1322"/>
                    </a:lnTo>
                    <a:lnTo>
                      <a:pt x="4811" y="1322"/>
                    </a:lnTo>
                    <a:lnTo>
                      <a:pt x="4717" y="1416"/>
                    </a:lnTo>
                    <a:lnTo>
                      <a:pt x="4434" y="1605"/>
                    </a:lnTo>
                    <a:lnTo>
                      <a:pt x="4623" y="1322"/>
                    </a:lnTo>
                    <a:lnTo>
                      <a:pt x="4623" y="1227"/>
                    </a:lnTo>
                    <a:lnTo>
                      <a:pt x="4528" y="1133"/>
                    </a:lnTo>
                    <a:lnTo>
                      <a:pt x="4340" y="1322"/>
                    </a:lnTo>
                    <a:lnTo>
                      <a:pt x="4340" y="1510"/>
                    </a:lnTo>
                    <a:lnTo>
                      <a:pt x="4245" y="1322"/>
                    </a:lnTo>
                    <a:lnTo>
                      <a:pt x="4151" y="1227"/>
                    </a:lnTo>
                    <a:lnTo>
                      <a:pt x="3868" y="944"/>
                    </a:lnTo>
                    <a:lnTo>
                      <a:pt x="3208" y="567"/>
                    </a:lnTo>
                    <a:lnTo>
                      <a:pt x="2925" y="378"/>
                    </a:lnTo>
                    <a:lnTo>
                      <a:pt x="27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1" name="Groep 20"/>
          <p:cNvGrpSpPr/>
          <p:nvPr/>
        </p:nvGrpSpPr>
        <p:grpSpPr>
          <a:xfrm>
            <a:off x="6805985" y="1960324"/>
            <a:ext cx="2392588" cy="1003305"/>
            <a:chOff x="6828702" y="2300824"/>
            <a:chExt cx="2392588" cy="1003305"/>
          </a:xfrm>
        </p:grpSpPr>
        <p:sp>
          <p:nvSpPr>
            <p:cNvPr id="35" name="Rechthoek 34"/>
            <p:cNvSpPr/>
            <p:nvPr/>
          </p:nvSpPr>
          <p:spPr>
            <a:xfrm>
              <a:off x="6828702" y="2996352"/>
              <a:ext cx="19720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vb.  </a:t>
              </a:r>
              <a:r>
                <a:rPr lang="nl-BE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p</a:t>
              </a:r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eter-meterschap</a:t>
              </a:r>
              <a:endParaRPr lang="nl-BE" dirty="0"/>
            </a:p>
          </p:txBody>
        </p:sp>
        <p:grpSp>
          <p:nvGrpSpPr>
            <p:cNvPr id="48" name="Shape 95"/>
            <p:cNvGrpSpPr/>
            <p:nvPr/>
          </p:nvGrpSpPr>
          <p:grpSpPr>
            <a:xfrm rot="12962946" flipH="1">
              <a:off x="8295284" y="2300824"/>
              <a:ext cx="926006" cy="756771"/>
              <a:chOff x="1113100" y="2199475"/>
              <a:chExt cx="801900" cy="709925"/>
            </a:xfrm>
          </p:grpSpPr>
          <p:sp>
            <p:nvSpPr>
              <p:cNvPr id="49" name="Shape 96"/>
              <p:cNvSpPr/>
              <p:nvPr/>
            </p:nvSpPr>
            <p:spPr>
              <a:xfrm>
                <a:off x="1113100" y="2291450"/>
                <a:ext cx="735850" cy="617950"/>
              </a:xfrm>
              <a:custGeom>
                <a:avLst/>
                <a:gdLst/>
                <a:ahLst/>
                <a:cxnLst/>
                <a:rect l="0" t="0" r="0" b="0"/>
                <a:pathLst>
                  <a:path w="29434" h="24718" extrusionOk="0">
                    <a:moveTo>
                      <a:pt x="26604" y="13869"/>
                    </a:moveTo>
                    <a:lnTo>
                      <a:pt x="26509" y="13963"/>
                    </a:lnTo>
                    <a:lnTo>
                      <a:pt x="26509" y="14057"/>
                    </a:lnTo>
                    <a:lnTo>
                      <a:pt x="26604" y="14246"/>
                    </a:lnTo>
                    <a:lnTo>
                      <a:pt x="26604" y="13869"/>
                    </a:lnTo>
                    <a:close/>
                    <a:moveTo>
                      <a:pt x="7925" y="23397"/>
                    </a:moveTo>
                    <a:lnTo>
                      <a:pt x="8302" y="23491"/>
                    </a:lnTo>
                    <a:lnTo>
                      <a:pt x="8113" y="23491"/>
                    </a:lnTo>
                    <a:lnTo>
                      <a:pt x="7925" y="23397"/>
                    </a:lnTo>
                    <a:close/>
                    <a:moveTo>
                      <a:pt x="28962" y="1"/>
                    </a:moveTo>
                    <a:lnTo>
                      <a:pt x="28962" y="95"/>
                    </a:lnTo>
                    <a:lnTo>
                      <a:pt x="28774" y="284"/>
                    </a:lnTo>
                    <a:lnTo>
                      <a:pt x="28868" y="284"/>
                    </a:lnTo>
                    <a:lnTo>
                      <a:pt x="28868" y="567"/>
                    </a:lnTo>
                    <a:lnTo>
                      <a:pt x="28679" y="567"/>
                    </a:lnTo>
                    <a:lnTo>
                      <a:pt x="28868" y="661"/>
                    </a:lnTo>
                    <a:lnTo>
                      <a:pt x="28679" y="850"/>
                    </a:lnTo>
                    <a:lnTo>
                      <a:pt x="28679" y="1039"/>
                    </a:lnTo>
                    <a:lnTo>
                      <a:pt x="28585" y="1039"/>
                    </a:lnTo>
                    <a:lnTo>
                      <a:pt x="28491" y="1227"/>
                    </a:lnTo>
                    <a:lnTo>
                      <a:pt x="28679" y="1416"/>
                    </a:lnTo>
                    <a:lnTo>
                      <a:pt x="28962" y="1605"/>
                    </a:lnTo>
                    <a:lnTo>
                      <a:pt x="28585" y="1793"/>
                    </a:lnTo>
                    <a:lnTo>
                      <a:pt x="28868" y="1982"/>
                    </a:lnTo>
                    <a:lnTo>
                      <a:pt x="28962" y="2171"/>
                    </a:lnTo>
                    <a:lnTo>
                      <a:pt x="28868" y="2265"/>
                    </a:lnTo>
                    <a:lnTo>
                      <a:pt x="28774" y="2359"/>
                    </a:lnTo>
                    <a:lnTo>
                      <a:pt x="28868" y="2359"/>
                    </a:lnTo>
                    <a:lnTo>
                      <a:pt x="28774" y="2454"/>
                    </a:lnTo>
                    <a:lnTo>
                      <a:pt x="28868" y="2548"/>
                    </a:lnTo>
                    <a:lnTo>
                      <a:pt x="28868" y="2642"/>
                    </a:lnTo>
                    <a:lnTo>
                      <a:pt x="28585" y="2642"/>
                    </a:lnTo>
                    <a:lnTo>
                      <a:pt x="28679" y="2737"/>
                    </a:lnTo>
                    <a:lnTo>
                      <a:pt x="28774" y="2831"/>
                    </a:lnTo>
                    <a:lnTo>
                      <a:pt x="28774" y="3303"/>
                    </a:lnTo>
                    <a:lnTo>
                      <a:pt x="28679" y="3680"/>
                    </a:lnTo>
                    <a:lnTo>
                      <a:pt x="28585" y="3963"/>
                    </a:lnTo>
                    <a:lnTo>
                      <a:pt x="28774" y="4058"/>
                    </a:lnTo>
                    <a:lnTo>
                      <a:pt x="28774" y="4341"/>
                    </a:lnTo>
                    <a:lnTo>
                      <a:pt x="28585" y="4246"/>
                    </a:lnTo>
                    <a:lnTo>
                      <a:pt x="28585" y="4341"/>
                    </a:lnTo>
                    <a:lnTo>
                      <a:pt x="28679" y="4435"/>
                    </a:lnTo>
                    <a:lnTo>
                      <a:pt x="28491" y="4435"/>
                    </a:lnTo>
                    <a:lnTo>
                      <a:pt x="28585" y="4718"/>
                    </a:lnTo>
                    <a:lnTo>
                      <a:pt x="28491" y="5001"/>
                    </a:lnTo>
                    <a:lnTo>
                      <a:pt x="28774" y="4907"/>
                    </a:lnTo>
                    <a:lnTo>
                      <a:pt x="29057" y="5095"/>
                    </a:lnTo>
                    <a:lnTo>
                      <a:pt x="29057" y="5095"/>
                    </a:lnTo>
                    <a:lnTo>
                      <a:pt x="28774" y="5001"/>
                    </a:lnTo>
                    <a:lnTo>
                      <a:pt x="28679" y="5001"/>
                    </a:lnTo>
                    <a:lnTo>
                      <a:pt x="28774" y="5095"/>
                    </a:lnTo>
                    <a:lnTo>
                      <a:pt x="28585" y="5095"/>
                    </a:lnTo>
                    <a:lnTo>
                      <a:pt x="28396" y="5567"/>
                    </a:lnTo>
                    <a:lnTo>
                      <a:pt x="28396" y="5756"/>
                    </a:lnTo>
                    <a:lnTo>
                      <a:pt x="28585" y="6039"/>
                    </a:lnTo>
                    <a:lnTo>
                      <a:pt x="28396" y="6982"/>
                    </a:lnTo>
                    <a:lnTo>
                      <a:pt x="28302" y="7359"/>
                    </a:lnTo>
                    <a:lnTo>
                      <a:pt x="28113" y="7737"/>
                    </a:lnTo>
                    <a:lnTo>
                      <a:pt x="28113" y="7642"/>
                    </a:lnTo>
                    <a:lnTo>
                      <a:pt x="28113" y="7548"/>
                    </a:lnTo>
                    <a:lnTo>
                      <a:pt x="27830" y="8114"/>
                    </a:lnTo>
                    <a:lnTo>
                      <a:pt x="27830" y="8114"/>
                    </a:lnTo>
                    <a:lnTo>
                      <a:pt x="27924" y="8020"/>
                    </a:lnTo>
                    <a:lnTo>
                      <a:pt x="27453" y="8963"/>
                    </a:lnTo>
                    <a:lnTo>
                      <a:pt x="27736" y="8963"/>
                    </a:lnTo>
                    <a:lnTo>
                      <a:pt x="27547" y="9246"/>
                    </a:lnTo>
                    <a:lnTo>
                      <a:pt x="27547" y="9435"/>
                    </a:lnTo>
                    <a:lnTo>
                      <a:pt x="27641" y="9529"/>
                    </a:lnTo>
                    <a:lnTo>
                      <a:pt x="27641" y="9812"/>
                    </a:lnTo>
                    <a:lnTo>
                      <a:pt x="27547" y="9906"/>
                    </a:lnTo>
                    <a:lnTo>
                      <a:pt x="27453" y="9906"/>
                    </a:lnTo>
                    <a:lnTo>
                      <a:pt x="27358" y="9718"/>
                    </a:lnTo>
                    <a:lnTo>
                      <a:pt x="27264" y="9812"/>
                    </a:lnTo>
                    <a:lnTo>
                      <a:pt x="27075" y="9906"/>
                    </a:lnTo>
                    <a:lnTo>
                      <a:pt x="27170" y="10001"/>
                    </a:lnTo>
                    <a:lnTo>
                      <a:pt x="27075" y="10095"/>
                    </a:lnTo>
                    <a:lnTo>
                      <a:pt x="27075" y="10284"/>
                    </a:lnTo>
                    <a:lnTo>
                      <a:pt x="27170" y="10472"/>
                    </a:lnTo>
                    <a:lnTo>
                      <a:pt x="27170" y="10755"/>
                    </a:lnTo>
                    <a:lnTo>
                      <a:pt x="26792" y="10755"/>
                    </a:lnTo>
                    <a:lnTo>
                      <a:pt x="26698" y="10661"/>
                    </a:lnTo>
                    <a:lnTo>
                      <a:pt x="26698" y="10850"/>
                    </a:lnTo>
                    <a:lnTo>
                      <a:pt x="26604" y="10944"/>
                    </a:lnTo>
                    <a:lnTo>
                      <a:pt x="26415" y="10944"/>
                    </a:lnTo>
                    <a:lnTo>
                      <a:pt x="26415" y="11038"/>
                    </a:lnTo>
                    <a:lnTo>
                      <a:pt x="26509" y="11038"/>
                    </a:lnTo>
                    <a:lnTo>
                      <a:pt x="26604" y="11133"/>
                    </a:lnTo>
                    <a:lnTo>
                      <a:pt x="26604" y="11321"/>
                    </a:lnTo>
                    <a:lnTo>
                      <a:pt x="26604" y="11510"/>
                    </a:lnTo>
                    <a:lnTo>
                      <a:pt x="26509" y="11510"/>
                    </a:lnTo>
                    <a:lnTo>
                      <a:pt x="26509" y="11416"/>
                    </a:lnTo>
                    <a:lnTo>
                      <a:pt x="26415" y="11416"/>
                    </a:lnTo>
                    <a:lnTo>
                      <a:pt x="26415" y="11321"/>
                    </a:lnTo>
                    <a:lnTo>
                      <a:pt x="26321" y="11793"/>
                    </a:lnTo>
                    <a:lnTo>
                      <a:pt x="26226" y="11699"/>
                    </a:lnTo>
                    <a:lnTo>
                      <a:pt x="26132" y="11793"/>
                    </a:lnTo>
                    <a:lnTo>
                      <a:pt x="26226" y="11793"/>
                    </a:lnTo>
                    <a:lnTo>
                      <a:pt x="26321" y="12076"/>
                    </a:lnTo>
                    <a:lnTo>
                      <a:pt x="26415" y="12359"/>
                    </a:lnTo>
                    <a:lnTo>
                      <a:pt x="26038" y="12548"/>
                    </a:lnTo>
                    <a:lnTo>
                      <a:pt x="25755" y="12737"/>
                    </a:lnTo>
                    <a:lnTo>
                      <a:pt x="25660" y="12925"/>
                    </a:lnTo>
                    <a:lnTo>
                      <a:pt x="25755" y="12925"/>
                    </a:lnTo>
                    <a:lnTo>
                      <a:pt x="25755" y="13020"/>
                    </a:lnTo>
                    <a:lnTo>
                      <a:pt x="25849" y="12737"/>
                    </a:lnTo>
                    <a:lnTo>
                      <a:pt x="25943" y="13020"/>
                    </a:lnTo>
                    <a:lnTo>
                      <a:pt x="26038" y="12831"/>
                    </a:lnTo>
                    <a:lnTo>
                      <a:pt x="26132" y="12925"/>
                    </a:lnTo>
                    <a:lnTo>
                      <a:pt x="25943" y="13208"/>
                    </a:lnTo>
                    <a:lnTo>
                      <a:pt x="25660" y="13114"/>
                    </a:lnTo>
                    <a:lnTo>
                      <a:pt x="25472" y="13208"/>
                    </a:lnTo>
                    <a:lnTo>
                      <a:pt x="25377" y="13397"/>
                    </a:lnTo>
                    <a:lnTo>
                      <a:pt x="25283" y="13869"/>
                    </a:lnTo>
                    <a:lnTo>
                      <a:pt x="25189" y="14435"/>
                    </a:lnTo>
                    <a:lnTo>
                      <a:pt x="25094" y="14623"/>
                    </a:lnTo>
                    <a:lnTo>
                      <a:pt x="25000" y="14812"/>
                    </a:lnTo>
                    <a:lnTo>
                      <a:pt x="24906" y="14718"/>
                    </a:lnTo>
                    <a:lnTo>
                      <a:pt x="24811" y="14529"/>
                    </a:lnTo>
                    <a:lnTo>
                      <a:pt x="24717" y="14906"/>
                    </a:lnTo>
                    <a:lnTo>
                      <a:pt x="24717" y="15189"/>
                    </a:lnTo>
                    <a:lnTo>
                      <a:pt x="24717" y="15284"/>
                    </a:lnTo>
                    <a:lnTo>
                      <a:pt x="24811" y="15284"/>
                    </a:lnTo>
                    <a:lnTo>
                      <a:pt x="24528" y="15378"/>
                    </a:lnTo>
                    <a:lnTo>
                      <a:pt x="24340" y="15472"/>
                    </a:lnTo>
                    <a:lnTo>
                      <a:pt x="24057" y="15944"/>
                    </a:lnTo>
                    <a:lnTo>
                      <a:pt x="23962" y="16416"/>
                    </a:lnTo>
                    <a:lnTo>
                      <a:pt x="23774" y="16699"/>
                    </a:lnTo>
                    <a:lnTo>
                      <a:pt x="23396" y="16699"/>
                    </a:lnTo>
                    <a:lnTo>
                      <a:pt x="23208" y="16982"/>
                    </a:lnTo>
                    <a:lnTo>
                      <a:pt x="23019" y="17359"/>
                    </a:lnTo>
                    <a:lnTo>
                      <a:pt x="22830" y="17831"/>
                    </a:lnTo>
                    <a:lnTo>
                      <a:pt x="22830" y="17736"/>
                    </a:lnTo>
                    <a:lnTo>
                      <a:pt x="22736" y="17642"/>
                    </a:lnTo>
                    <a:lnTo>
                      <a:pt x="22736" y="17642"/>
                    </a:lnTo>
                    <a:lnTo>
                      <a:pt x="22830" y="17925"/>
                    </a:lnTo>
                    <a:lnTo>
                      <a:pt x="22453" y="17925"/>
                    </a:lnTo>
                    <a:lnTo>
                      <a:pt x="22547" y="17736"/>
                    </a:lnTo>
                    <a:lnTo>
                      <a:pt x="22453" y="17736"/>
                    </a:lnTo>
                    <a:lnTo>
                      <a:pt x="22359" y="17831"/>
                    </a:lnTo>
                    <a:lnTo>
                      <a:pt x="22264" y="18208"/>
                    </a:lnTo>
                    <a:lnTo>
                      <a:pt x="22170" y="18491"/>
                    </a:lnTo>
                    <a:lnTo>
                      <a:pt x="22076" y="18585"/>
                    </a:lnTo>
                    <a:lnTo>
                      <a:pt x="21887" y="18585"/>
                    </a:lnTo>
                    <a:lnTo>
                      <a:pt x="21698" y="19152"/>
                    </a:lnTo>
                    <a:lnTo>
                      <a:pt x="21604" y="18869"/>
                    </a:lnTo>
                    <a:lnTo>
                      <a:pt x="21604" y="19057"/>
                    </a:lnTo>
                    <a:lnTo>
                      <a:pt x="21415" y="19152"/>
                    </a:lnTo>
                    <a:lnTo>
                      <a:pt x="20943" y="19529"/>
                    </a:lnTo>
                    <a:lnTo>
                      <a:pt x="20377" y="19812"/>
                    </a:lnTo>
                    <a:lnTo>
                      <a:pt x="19906" y="20095"/>
                    </a:lnTo>
                    <a:lnTo>
                      <a:pt x="20094" y="20189"/>
                    </a:lnTo>
                    <a:lnTo>
                      <a:pt x="20189" y="20284"/>
                    </a:lnTo>
                    <a:lnTo>
                      <a:pt x="19906" y="20378"/>
                    </a:lnTo>
                    <a:lnTo>
                      <a:pt x="19906" y="20284"/>
                    </a:lnTo>
                    <a:lnTo>
                      <a:pt x="19811" y="20189"/>
                    </a:lnTo>
                    <a:lnTo>
                      <a:pt x="19811" y="20284"/>
                    </a:lnTo>
                    <a:lnTo>
                      <a:pt x="19811" y="20378"/>
                    </a:lnTo>
                    <a:lnTo>
                      <a:pt x="19245" y="20284"/>
                    </a:lnTo>
                    <a:lnTo>
                      <a:pt x="19340" y="20378"/>
                    </a:lnTo>
                    <a:lnTo>
                      <a:pt x="19245" y="20472"/>
                    </a:lnTo>
                    <a:lnTo>
                      <a:pt x="19434" y="20567"/>
                    </a:lnTo>
                    <a:lnTo>
                      <a:pt x="19340" y="20661"/>
                    </a:lnTo>
                    <a:lnTo>
                      <a:pt x="18962" y="20661"/>
                    </a:lnTo>
                    <a:lnTo>
                      <a:pt x="18585" y="21038"/>
                    </a:lnTo>
                    <a:lnTo>
                      <a:pt x="18113" y="21416"/>
                    </a:lnTo>
                    <a:lnTo>
                      <a:pt x="17736" y="21699"/>
                    </a:lnTo>
                    <a:lnTo>
                      <a:pt x="17359" y="21793"/>
                    </a:lnTo>
                    <a:lnTo>
                      <a:pt x="17076" y="22076"/>
                    </a:lnTo>
                    <a:lnTo>
                      <a:pt x="16793" y="22359"/>
                    </a:lnTo>
                    <a:lnTo>
                      <a:pt x="16698" y="22265"/>
                    </a:lnTo>
                    <a:lnTo>
                      <a:pt x="16604" y="22170"/>
                    </a:lnTo>
                    <a:lnTo>
                      <a:pt x="16321" y="22170"/>
                    </a:lnTo>
                    <a:lnTo>
                      <a:pt x="15849" y="22453"/>
                    </a:lnTo>
                    <a:lnTo>
                      <a:pt x="14340" y="22831"/>
                    </a:lnTo>
                    <a:lnTo>
                      <a:pt x="14340" y="22925"/>
                    </a:lnTo>
                    <a:lnTo>
                      <a:pt x="14340" y="23019"/>
                    </a:lnTo>
                    <a:lnTo>
                      <a:pt x="14245" y="23114"/>
                    </a:lnTo>
                    <a:lnTo>
                      <a:pt x="14057" y="23019"/>
                    </a:lnTo>
                    <a:lnTo>
                      <a:pt x="13962" y="22925"/>
                    </a:lnTo>
                    <a:lnTo>
                      <a:pt x="13774" y="22925"/>
                    </a:lnTo>
                    <a:lnTo>
                      <a:pt x="13774" y="23208"/>
                    </a:lnTo>
                    <a:lnTo>
                      <a:pt x="13491" y="23114"/>
                    </a:lnTo>
                    <a:lnTo>
                      <a:pt x="13113" y="23114"/>
                    </a:lnTo>
                    <a:lnTo>
                      <a:pt x="12642" y="23208"/>
                    </a:lnTo>
                    <a:lnTo>
                      <a:pt x="12453" y="23302"/>
                    </a:lnTo>
                    <a:lnTo>
                      <a:pt x="12076" y="23208"/>
                    </a:lnTo>
                    <a:lnTo>
                      <a:pt x="11793" y="23114"/>
                    </a:lnTo>
                    <a:lnTo>
                      <a:pt x="11510" y="23585"/>
                    </a:lnTo>
                    <a:lnTo>
                      <a:pt x="11321" y="23397"/>
                    </a:lnTo>
                    <a:lnTo>
                      <a:pt x="11132" y="23302"/>
                    </a:lnTo>
                    <a:lnTo>
                      <a:pt x="10849" y="23302"/>
                    </a:lnTo>
                    <a:lnTo>
                      <a:pt x="10566" y="23397"/>
                    </a:lnTo>
                    <a:lnTo>
                      <a:pt x="10566" y="23302"/>
                    </a:lnTo>
                    <a:lnTo>
                      <a:pt x="10189" y="23302"/>
                    </a:lnTo>
                    <a:lnTo>
                      <a:pt x="9717" y="23491"/>
                    </a:lnTo>
                    <a:lnTo>
                      <a:pt x="9717" y="23302"/>
                    </a:lnTo>
                    <a:lnTo>
                      <a:pt x="9623" y="23491"/>
                    </a:lnTo>
                    <a:lnTo>
                      <a:pt x="9434" y="23680"/>
                    </a:lnTo>
                    <a:lnTo>
                      <a:pt x="9340" y="23585"/>
                    </a:lnTo>
                    <a:lnTo>
                      <a:pt x="9434" y="23585"/>
                    </a:lnTo>
                    <a:lnTo>
                      <a:pt x="9340" y="23491"/>
                    </a:lnTo>
                    <a:lnTo>
                      <a:pt x="9246" y="23491"/>
                    </a:lnTo>
                    <a:lnTo>
                      <a:pt x="9246" y="23585"/>
                    </a:lnTo>
                    <a:lnTo>
                      <a:pt x="9151" y="23491"/>
                    </a:lnTo>
                    <a:lnTo>
                      <a:pt x="8868" y="23680"/>
                    </a:lnTo>
                    <a:lnTo>
                      <a:pt x="8774" y="23680"/>
                    </a:lnTo>
                    <a:lnTo>
                      <a:pt x="8680" y="23491"/>
                    </a:lnTo>
                    <a:lnTo>
                      <a:pt x="8585" y="23585"/>
                    </a:lnTo>
                    <a:lnTo>
                      <a:pt x="8491" y="23585"/>
                    </a:lnTo>
                    <a:lnTo>
                      <a:pt x="8397" y="23491"/>
                    </a:lnTo>
                    <a:lnTo>
                      <a:pt x="8302" y="23491"/>
                    </a:lnTo>
                    <a:lnTo>
                      <a:pt x="8208" y="23302"/>
                    </a:lnTo>
                    <a:lnTo>
                      <a:pt x="8302" y="23114"/>
                    </a:lnTo>
                    <a:lnTo>
                      <a:pt x="8302" y="23114"/>
                    </a:lnTo>
                    <a:lnTo>
                      <a:pt x="8019" y="23208"/>
                    </a:lnTo>
                    <a:lnTo>
                      <a:pt x="7642" y="23208"/>
                    </a:lnTo>
                    <a:lnTo>
                      <a:pt x="7359" y="23302"/>
                    </a:lnTo>
                    <a:lnTo>
                      <a:pt x="7264" y="23302"/>
                    </a:lnTo>
                    <a:lnTo>
                      <a:pt x="7264" y="23397"/>
                    </a:lnTo>
                    <a:lnTo>
                      <a:pt x="7547" y="23397"/>
                    </a:lnTo>
                    <a:lnTo>
                      <a:pt x="7453" y="23491"/>
                    </a:lnTo>
                    <a:lnTo>
                      <a:pt x="7359" y="23491"/>
                    </a:lnTo>
                    <a:lnTo>
                      <a:pt x="7170" y="23680"/>
                    </a:lnTo>
                    <a:lnTo>
                      <a:pt x="6981" y="23397"/>
                    </a:lnTo>
                    <a:lnTo>
                      <a:pt x="6698" y="23208"/>
                    </a:lnTo>
                    <a:lnTo>
                      <a:pt x="6604" y="23114"/>
                    </a:lnTo>
                    <a:lnTo>
                      <a:pt x="6415" y="23208"/>
                    </a:lnTo>
                    <a:lnTo>
                      <a:pt x="6227" y="23302"/>
                    </a:lnTo>
                    <a:lnTo>
                      <a:pt x="6132" y="23491"/>
                    </a:lnTo>
                    <a:lnTo>
                      <a:pt x="6038" y="23491"/>
                    </a:lnTo>
                    <a:lnTo>
                      <a:pt x="6038" y="23397"/>
                    </a:lnTo>
                    <a:lnTo>
                      <a:pt x="6132" y="23208"/>
                    </a:lnTo>
                    <a:lnTo>
                      <a:pt x="5849" y="23302"/>
                    </a:lnTo>
                    <a:lnTo>
                      <a:pt x="5661" y="23397"/>
                    </a:lnTo>
                    <a:lnTo>
                      <a:pt x="5095" y="23208"/>
                    </a:lnTo>
                    <a:lnTo>
                      <a:pt x="4057" y="23019"/>
                    </a:lnTo>
                    <a:lnTo>
                      <a:pt x="2925" y="22831"/>
                    </a:lnTo>
                    <a:lnTo>
                      <a:pt x="2265" y="22831"/>
                    </a:lnTo>
                    <a:lnTo>
                      <a:pt x="2265" y="22642"/>
                    </a:lnTo>
                    <a:lnTo>
                      <a:pt x="1887" y="22642"/>
                    </a:lnTo>
                    <a:lnTo>
                      <a:pt x="1510" y="22548"/>
                    </a:lnTo>
                    <a:lnTo>
                      <a:pt x="944" y="22076"/>
                    </a:lnTo>
                    <a:lnTo>
                      <a:pt x="944" y="21887"/>
                    </a:lnTo>
                    <a:lnTo>
                      <a:pt x="1038" y="21699"/>
                    </a:lnTo>
                    <a:lnTo>
                      <a:pt x="755" y="21699"/>
                    </a:lnTo>
                    <a:lnTo>
                      <a:pt x="472" y="21793"/>
                    </a:lnTo>
                    <a:lnTo>
                      <a:pt x="95" y="22076"/>
                    </a:lnTo>
                    <a:lnTo>
                      <a:pt x="0" y="22265"/>
                    </a:lnTo>
                    <a:lnTo>
                      <a:pt x="0" y="22359"/>
                    </a:lnTo>
                    <a:lnTo>
                      <a:pt x="283" y="22453"/>
                    </a:lnTo>
                    <a:lnTo>
                      <a:pt x="189" y="22548"/>
                    </a:lnTo>
                    <a:lnTo>
                      <a:pt x="95" y="22453"/>
                    </a:lnTo>
                    <a:lnTo>
                      <a:pt x="95" y="22642"/>
                    </a:lnTo>
                    <a:lnTo>
                      <a:pt x="283" y="22642"/>
                    </a:lnTo>
                    <a:lnTo>
                      <a:pt x="566" y="22736"/>
                    </a:lnTo>
                    <a:lnTo>
                      <a:pt x="472" y="22831"/>
                    </a:lnTo>
                    <a:lnTo>
                      <a:pt x="472" y="22925"/>
                    </a:lnTo>
                    <a:lnTo>
                      <a:pt x="661" y="22736"/>
                    </a:lnTo>
                    <a:lnTo>
                      <a:pt x="755" y="22925"/>
                    </a:lnTo>
                    <a:lnTo>
                      <a:pt x="755" y="23019"/>
                    </a:lnTo>
                    <a:lnTo>
                      <a:pt x="661" y="23019"/>
                    </a:lnTo>
                    <a:lnTo>
                      <a:pt x="944" y="23114"/>
                    </a:lnTo>
                    <a:lnTo>
                      <a:pt x="1132" y="23208"/>
                    </a:lnTo>
                    <a:lnTo>
                      <a:pt x="1604" y="23397"/>
                    </a:lnTo>
                    <a:lnTo>
                      <a:pt x="1510" y="23491"/>
                    </a:lnTo>
                    <a:lnTo>
                      <a:pt x="1510" y="23585"/>
                    </a:lnTo>
                    <a:lnTo>
                      <a:pt x="1793" y="23680"/>
                    </a:lnTo>
                    <a:lnTo>
                      <a:pt x="2170" y="23774"/>
                    </a:lnTo>
                    <a:lnTo>
                      <a:pt x="2453" y="23774"/>
                    </a:lnTo>
                    <a:lnTo>
                      <a:pt x="2359" y="23868"/>
                    </a:lnTo>
                    <a:lnTo>
                      <a:pt x="2642" y="24057"/>
                    </a:lnTo>
                    <a:lnTo>
                      <a:pt x="2736" y="23868"/>
                    </a:lnTo>
                    <a:lnTo>
                      <a:pt x="3019" y="23680"/>
                    </a:lnTo>
                    <a:lnTo>
                      <a:pt x="2925" y="23963"/>
                    </a:lnTo>
                    <a:lnTo>
                      <a:pt x="2831" y="24151"/>
                    </a:lnTo>
                    <a:lnTo>
                      <a:pt x="3114" y="23868"/>
                    </a:lnTo>
                    <a:lnTo>
                      <a:pt x="3208" y="24151"/>
                    </a:lnTo>
                    <a:lnTo>
                      <a:pt x="3302" y="23963"/>
                    </a:lnTo>
                    <a:lnTo>
                      <a:pt x="3491" y="24057"/>
                    </a:lnTo>
                    <a:lnTo>
                      <a:pt x="3585" y="24340"/>
                    </a:lnTo>
                    <a:lnTo>
                      <a:pt x="3680" y="24246"/>
                    </a:lnTo>
                    <a:lnTo>
                      <a:pt x="3774" y="24057"/>
                    </a:lnTo>
                    <a:lnTo>
                      <a:pt x="3868" y="24151"/>
                    </a:lnTo>
                    <a:lnTo>
                      <a:pt x="3868" y="24340"/>
                    </a:lnTo>
                    <a:lnTo>
                      <a:pt x="4434" y="24151"/>
                    </a:lnTo>
                    <a:lnTo>
                      <a:pt x="4717" y="24057"/>
                    </a:lnTo>
                    <a:lnTo>
                      <a:pt x="4812" y="24151"/>
                    </a:lnTo>
                    <a:lnTo>
                      <a:pt x="4812" y="23868"/>
                    </a:lnTo>
                    <a:lnTo>
                      <a:pt x="5000" y="23774"/>
                    </a:lnTo>
                    <a:lnTo>
                      <a:pt x="5000" y="23868"/>
                    </a:lnTo>
                    <a:lnTo>
                      <a:pt x="4906" y="24057"/>
                    </a:lnTo>
                    <a:lnTo>
                      <a:pt x="5095" y="23963"/>
                    </a:lnTo>
                    <a:lnTo>
                      <a:pt x="5378" y="23963"/>
                    </a:lnTo>
                    <a:lnTo>
                      <a:pt x="5378" y="24151"/>
                    </a:lnTo>
                    <a:lnTo>
                      <a:pt x="5000" y="24151"/>
                    </a:lnTo>
                    <a:lnTo>
                      <a:pt x="5095" y="24246"/>
                    </a:lnTo>
                    <a:lnTo>
                      <a:pt x="5000" y="24246"/>
                    </a:lnTo>
                    <a:lnTo>
                      <a:pt x="5000" y="24434"/>
                    </a:lnTo>
                    <a:lnTo>
                      <a:pt x="5378" y="24434"/>
                    </a:lnTo>
                    <a:lnTo>
                      <a:pt x="5566" y="24246"/>
                    </a:lnTo>
                    <a:lnTo>
                      <a:pt x="5944" y="24340"/>
                    </a:lnTo>
                    <a:lnTo>
                      <a:pt x="6415" y="24340"/>
                    </a:lnTo>
                    <a:lnTo>
                      <a:pt x="6321" y="24434"/>
                    </a:lnTo>
                    <a:lnTo>
                      <a:pt x="6510" y="24434"/>
                    </a:lnTo>
                    <a:lnTo>
                      <a:pt x="6604" y="24340"/>
                    </a:lnTo>
                    <a:lnTo>
                      <a:pt x="6604" y="24246"/>
                    </a:lnTo>
                    <a:lnTo>
                      <a:pt x="6793" y="24340"/>
                    </a:lnTo>
                    <a:lnTo>
                      <a:pt x="6604" y="24434"/>
                    </a:lnTo>
                    <a:lnTo>
                      <a:pt x="6793" y="24434"/>
                    </a:lnTo>
                    <a:lnTo>
                      <a:pt x="6887" y="24340"/>
                    </a:lnTo>
                    <a:lnTo>
                      <a:pt x="6981" y="24434"/>
                    </a:lnTo>
                    <a:lnTo>
                      <a:pt x="7264" y="24434"/>
                    </a:lnTo>
                    <a:lnTo>
                      <a:pt x="7925" y="24623"/>
                    </a:lnTo>
                    <a:lnTo>
                      <a:pt x="8680" y="24623"/>
                    </a:lnTo>
                    <a:lnTo>
                      <a:pt x="9057" y="24529"/>
                    </a:lnTo>
                    <a:lnTo>
                      <a:pt x="9529" y="24529"/>
                    </a:lnTo>
                    <a:lnTo>
                      <a:pt x="10000" y="24623"/>
                    </a:lnTo>
                    <a:lnTo>
                      <a:pt x="10566" y="24717"/>
                    </a:lnTo>
                    <a:lnTo>
                      <a:pt x="11415" y="24623"/>
                    </a:lnTo>
                    <a:lnTo>
                      <a:pt x="12359" y="24529"/>
                    </a:lnTo>
                    <a:lnTo>
                      <a:pt x="12830" y="24340"/>
                    </a:lnTo>
                    <a:lnTo>
                      <a:pt x="12925" y="24529"/>
                    </a:lnTo>
                    <a:lnTo>
                      <a:pt x="13019" y="24340"/>
                    </a:lnTo>
                    <a:lnTo>
                      <a:pt x="13113" y="24529"/>
                    </a:lnTo>
                    <a:lnTo>
                      <a:pt x="13208" y="24434"/>
                    </a:lnTo>
                    <a:lnTo>
                      <a:pt x="13113" y="24340"/>
                    </a:lnTo>
                    <a:lnTo>
                      <a:pt x="13962" y="24340"/>
                    </a:lnTo>
                    <a:lnTo>
                      <a:pt x="13962" y="24434"/>
                    </a:lnTo>
                    <a:lnTo>
                      <a:pt x="13962" y="24529"/>
                    </a:lnTo>
                    <a:lnTo>
                      <a:pt x="14717" y="24246"/>
                    </a:lnTo>
                    <a:lnTo>
                      <a:pt x="15566" y="24057"/>
                    </a:lnTo>
                    <a:lnTo>
                      <a:pt x="15378" y="23963"/>
                    </a:lnTo>
                    <a:lnTo>
                      <a:pt x="15472" y="23868"/>
                    </a:lnTo>
                    <a:lnTo>
                      <a:pt x="15566" y="23963"/>
                    </a:lnTo>
                    <a:lnTo>
                      <a:pt x="15472" y="23774"/>
                    </a:lnTo>
                    <a:lnTo>
                      <a:pt x="15661" y="23868"/>
                    </a:lnTo>
                    <a:lnTo>
                      <a:pt x="15566" y="24057"/>
                    </a:lnTo>
                    <a:lnTo>
                      <a:pt x="16038" y="23963"/>
                    </a:lnTo>
                    <a:lnTo>
                      <a:pt x="16698" y="23680"/>
                    </a:lnTo>
                    <a:lnTo>
                      <a:pt x="17264" y="23397"/>
                    </a:lnTo>
                    <a:lnTo>
                      <a:pt x="17453" y="23208"/>
                    </a:lnTo>
                    <a:lnTo>
                      <a:pt x="17547" y="23019"/>
                    </a:lnTo>
                    <a:lnTo>
                      <a:pt x="17736" y="23114"/>
                    </a:lnTo>
                    <a:lnTo>
                      <a:pt x="17830" y="23114"/>
                    </a:lnTo>
                    <a:lnTo>
                      <a:pt x="18019" y="23019"/>
                    </a:lnTo>
                    <a:lnTo>
                      <a:pt x="18208" y="22736"/>
                    </a:lnTo>
                    <a:lnTo>
                      <a:pt x="18302" y="22548"/>
                    </a:lnTo>
                    <a:lnTo>
                      <a:pt x="18868" y="22359"/>
                    </a:lnTo>
                    <a:lnTo>
                      <a:pt x="19623" y="22076"/>
                    </a:lnTo>
                    <a:lnTo>
                      <a:pt x="20189" y="21699"/>
                    </a:lnTo>
                    <a:lnTo>
                      <a:pt x="20849" y="21227"/>
                    </a:lnTo>
                    <a:lnTo>
                      <a:pt x="21321" y="20755"/>
                    </a:lnTo>
                    <a:lnTo>
                      <a:pt x="21510" y="20472"/>
                    </a:lnTo>
                    <a:lnTo>
                      <a:pt x="22170" y="19906"/>
                    </a:lnTo>
                    <a:lnTo>
                      <a:pt x="22736" y="19435"/>
                    </a:lnTo>
                    <a:lnTo>
                      <a:pt x="23113" y="18963"/>
                    </a:lnTo>
                    <a:lnTo>
                      <a:pt x="23302" y="18585"/>
                    </a:lnTo>
                    <a:lnTo>
                      <a:pt x="23396" y="18774"/>
                    </a:lnTo>
                    <a:lnTo>
                      <a:pt x="23585" y="18397"/>
                    </a:lnTo>
                    <a:lnTo>
                      <a:pt x="23774" y="18114"/>
                    </a:lnTo>
                    <a:lnTo>
                      <a:pt x="24057" y="17736"/>
                    </a:lnTo>
                    <a:lnTo>
                      <a:pt x="24245" y="17453"/>
                    </a:lnTo>
                    <a:lnTo>
                      <a:pt x="24340" y="17453"/>
                    </a:lnTo>
                    <a:lnTo>
                      <a:pt x="24434" y="17359"/>
                    </a:lnTo>
                    <a:lnTo>
                      <a:pt x="24623" y="16982"/>
                    </a:lnTo>
                    <a:lnTo>
                      <a:pt x="25189" y="16227"/>
                    </a:lnTo>
                    <a:lnTo>
                      <a:pt x="25566" y="15661"/>
                    </a:lnTo>
                    <a:lnTo>
                      <a:pt x="25943" y="15189"/>
                    </a:lnTo>
                    <a:lnTo>
                      <a:pt x="26226" y="14529"/>
                    </a:lnTo>
                    <a:lnTo>
                      <a:pt x="26509" y="13680"/>
                    </a:lnTo>
                    <a:lnTo>
                      <a:pt x="26604" y="13869"/>
                    </a:lnTo>
                    <a:lnTo>
                      <a:pt x="26604" y="13586"/>
                    </a:lnTo>
                    <a:lnTo>
                      <a:pt x="26698" y="13303"/>
                    </a:lnTo>
                    <a:lnTo>
                      <a:pt x="26792" y="13303"/>
                    </a:lnTo>
                    <a:lnTo>
                      <a:pt x="26887" y="13397"/>
                    </a:lnTo>
                    <a:lnTo>
                      <a:pt x="27170" y="12831"/>
                    </a:lnTo>
                    <a:lnTo>
                      <a:pt x="27264" y="12548"/>
                    </a:lnTo>
                    <a:lnTo>
                      <a:pt x="27264" y="12454"/>
                    </a:lnTo>
                    <a:lnTo>
                      <a:pt x="26981" y="12076"/>
                    </a:lnTo>
                    <a:lnTo>
                      <a:pt x="27075" y="12171"/>
                    </a:lnTo>
                    <a:lnTo>
                      <a:pt x="27170" y="12076"/>
                    </a:lnTo>
                    <a:lnTo>
                      <a:pt x="27358" y="12076"/>
                    </a:lnTo>
                    <a:lnTo>
                      <a:pt x="27453" y="12171"/>
                    </a:lnTo>
                    <a:lnTo>
                      <a:pt x="27453" y="11982"/>
                    </a:lnTo>
                    <a:lnTo>
                      <a:pt x="27547" y="11793"/>
                    </a:lnTo>
                    <a:lnTo>
                      <a:pt x="27641" y="11793"/>
                    </a:lnTo>
                    <a:lnTo>
                      <a:pt x="27547" y="11510"/>
                    </a:lnTo>
                    <a:lnTo>
                      <a:pt x="27641" y="11133"/>
                    </a:lnTo>
                    <a:lnTo>
                      <a:pt x="27830" y="10755"/>
                    </a:lnTo>
                    <a:lnTo>
                      <a:pt x="27924" y="10661"/>
                    </a:lnTo>
                    <a:lnTo>
                      <a:pt x="28113" y="10661"/>
                    </a:lnTo>
                    <a:lnTo>
                      <a:pt x="28019" y="10378"/>
                    </a:lnTo>
                    <a:lnTo>
                      <a:pt x="28019" y="10284"/>
                    </a:lnTo>
                    <a:lnTo>
                      <a:pt x="28019" y="10095"/>
                    </a:lnTo>
                    <a:lnTo>
                      <a:pt x="28113" y="10284"/>
                    </a:lnTo>
                    <a:lnTo>
                      <a:pt x="28208" y="10001"/>
                    </a:lnTo>
                    <a:lnTo>
                      <a:pt x="28019" y="10001"/>
                    </a:lnTo>
                    <a:lnTo>
                      <a:pt x="27924" y="9906"/>
                    </a:lnTo>
                    <a:lnTo>
                      <a:pt x="28113" y="9718"/>
                    </a:lnTo>
                    <a:lnTo>
                      <a:pt x="28208" y="9718"/>
                    </a:lnTo>
                    <a:lnTo>
                      <a:pt x="28113" y="9529"/>
                    </a:lnTo>
                    <a:lnTo>
                      <a:pt x="28396" y="9529"/>
                    </a:lnTo>
                    <a:lnTo>
                      <a:pt x="28302" y="9057"/>
                    </a:lnTo>
                    <a:lnTo>
                      <a:pt x="28396" y="9057"/>
                    </a:lnTo>
                    <a:lnTo>
                      <a:pt x="28396" y="8963"/>
                    </a:lnTo>
                    <a:lnTo>
                      <a:pt x="28396" y="8774"/>
                    </a:lnTo>
                    <a:lnTo>
                      <a:pt x="28491" y="8491"/>
                    </a:lnTo>
                    <a:lnTo>
                      <a:pt x="28585" y="8114"/>
                    </a:lnTo>
                    <a:lnTo>
                      <a:pt x="28774" y="8303"/>
                    </a:lnTo>
                    <a:lnTo>
                      <a:pt x="28962" y="7454"/>
                    </a:lnTo>
                    <a:lnTo>
                      <a:pt x="29057" y="6699"/>
                    </a:lnTo>
                    <a:lnTo>
                      <a:pt x="29245" y="5661"/>
                    </a:lnTo>
                    <a:lnTo>
                      <a:pt x="29340" y="4718"/>
                    </a:lnTo>
                    <a:lnTo>
                      <a:pt x="29340" y="4341"/>
                    </a:lnTo>
                    <a:lnTo>
                      <a:pt x="29057" y="4435"/>
                    </a:lnTo>
                    <a:lnTo>
                      <a:pt x="28962" y="4435"/>
                    </a:lnTo>
                    <a:lnTo>
                      <a:pt x="28962" y="4246"/>
                    </a:lnTo>
                    <a:lnTo>
                      <a:pt x="29151" y="4341"/>
                    </a:lnTo>
                    <a:lnTo>
                      <a:pt x="29245" y="4152"/>
                    </a:lnTo>
                    <a:lnTo>
                      <a:pt x="29151" y="4152"/>
                    </a:lnTo>
                    <a:lnTo>
                      <a:pt x="29057" y="3963"/>
                    </a:lnTo>
                    <a:lnTo>
                      <a:pt x="28962" y="3680"/>
                    </a:lnTo>
                    <a:lnTo>
                      <a:pt x="28962" y="3680"/>
                    </a:lnTo>
                    <a:lnTo>
                      <a:pt x="29245" y="3774"/>
                    </a:lnTo>
                    <a:lnTo>
                      <a:pt x="29057" y="3586"/>
                    </a:lnTo>
                    <a:lnTo>
                      <a:pt x="29057" y="3397"/>
                    </a:lnTo>
                    <a:lnTo>
                      <a:pt x="29245" y="3586"/>
                    </a:lnTo>
                    <a:lnTo>
                      <a:pt x="29245" y="3491"/>
                    </a:lnTo>
                    <a:lnTo>
                      <a:pt x="29434" y="3114"/>
                    </a:lnTo>
                    <a:lnTo>
                      <a:pt x="29245" y="2925"/>
                    </a:lnTo>
                    <a:lnTo>
                      <a:pt x="28962" y="2642"/>
                    </a:lnTo>
                    <a:lnTo>
                      <a:pt x="28962" y="2642"/>
                    </a:lnTo>
                    <a:lnTo>
                      <a:pt x="29245" y="2831"/>
                    </a:lnTo>
                    <a:lnTo>
                      <a:pt x="29340" y="2737"/>
                    </a:lnTo>
                    <a:lnTo>
                      <a:pt x="29434" y="2359"/>
                    </a:lnTo>
                    <a:lnTo>
                      <a:pt x="29434" y="2265"/>
                    </a:lnTo>
                    <a:lnTo>
                      <a:pt x="29434" y="2171"/>
                    </a:lnTo>
                    <a:lnTo>
                      <a:pt x="29340" y="2171"/>
                    </a:lnTo>
                    <a:lnTo>
                      <a:pt x="28774" y="944"/>
                    </a:lnTo>
                    <a:lnTo>
                      <a:pt x="28962" y="661"/>
                    </a:lnTo>
                    <a:lnTo>
                      <a:pt x="29057" y="473"/>
                    </a:lnTo>
                    <a:lnTo>
                      <a:pt x="29151" y="473"/>
                    </a:lnTo>
                    <a:lnTo>
                      <a:pt x="28868" y="190"/>
                    </a:lnTo>
                    <a:lnTo>
                      <a:pt x="29057" y="190"/>
                    </a:lnTo>
                    <a:lnTo>
                      <a:pt x="28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97"/>
              <p:cNvSpPr/>
              <p:nvPr/>
            </p:nvSpPr>
            <p:spPr>
              <a:xfrm>
                <a:off x="1745175" y="2199475"/>
                <a:ext cx="169825" cy="162775"/>
              </a:xfrm>
              <a:custGeom>
                <a:avLst/>
                <a:gdLst/>
                <a:ahLst/>
                <a:cxnLst/>
                <a:rect l="0" t="0" r="0" b="0"/>
                <a:pathLst>
                  <a:path w="6793" h="6511" extrusionOk="0">
                    <a:moveTo>
                      <a:pt x="1038" y="6416"/>
                    </a:moveTo>
                    <a:lnTo>
                      <a:pt x="1038" y="6463"/>
                    </a:lnTo>
                    <a:lnTo>
                      <a:pt x="1038" y="6463"/>
                    </a:lnTo>
                    <a:lnTo>
                      <a:pt x="943" y="6416"/>
                    </a:lnTo>
                    <a:close/>
                    <a:moveTo>
                      <a:pt x="2641" y="1"/>
                    </a:moveTo>
                    <a:lnTo>
                      <a:pt x="2641" y="190"/>
                    </a:lnTo>
                    <a:lnTo>
                      <a:pt x="2641" y="473"/>
                    </a:lnTo>
                    <a:lnTo>
                      <a:pt x="2641" y="567"/>
                    </a:lnTo>
                    <a:lnTo>
                      <a:pt x="2547" y="284"/>
                    </a:lnTo>
                    <a:lnTo>
                      <a:pt x="2547" y="756"/>
                    </a:lnTo>
                    <a:lnTo>
                      <a:pt x="2453" y="284"/>
                    </a:lnTo>
                    <a:lnTo>
                      <a:pt x="2453" y="473"/>
                    </a:lnTo>
                    <a:lnTo>
                      <a:pt x="2453" y="661"/>
                    </a:lnTo>
                    <a:lnTo>
                      <a:pt x="2075" y="1227"/>
                    </a:lnTo>
                    <a:lnTo>
                      <a:pt x="1509" y="2171"/>
                    </a:lnTo>
                    <a:lnTo>
                      <a:pt x="849" y="3114"/>
                    </a:lnTo>
                    <a:lnTo>
                      <a:pt x="377" y="3774"/>
                    </a:lnTo>
                    <a:lnTo>
                      <a:pt x="283" y="4152"/>
                    </a:lnTo>
                    <a:lnTo>
                      <a:pt x="472" y="4246"/>
                    </a:lnTo>
                    <a:lnTo>
                      <a:pt x="472" y="4340"/>
                    </a:lnTo>
                    <a:lnTo>
                      <a:pt x="377" y="4435"/>
                    </a:lnTo>
                    <a:lnTo>
                      <a:pt x="283" y="4435"/>
                    </a:lnTo>
                    <a:lnTo>
                      <a:pt x="566" y="4529"/>
                    </a:lnTo>
                    <a:lnTo>
                      <a:pt x="472" y="4435"/>
                    </a:lnTo>
                    <a:lnTo>
                      <a:pt x="566" y="4435"/>
                    </a:lnTo>
                    <a:lnTo>
                      <a:pt x="849" y="4623"/>
                    </a:lnTo>
                    <a:lnTo>
                      <a:pt x="566" y="4623"/>
                    </a:lnTo>
                    <a:lnTo>
                      <a:pt x="472" y="4812"/>
                    </a:lnTo>
                    <a:lnTo>
                      <a:pt x="377" y="5284"/>
                    </a:lnTo>
                    <a:lnTo>
                      <a:pt x="283" y="5944"/>
                    </a:lnTo>
                    <a:lnTo>
                      <a:pt x="189" y="6133"/>
                    </a:lnTo>
                    <a:lnTo>
                      <a:pt x="0" y="6227"/>
                    </a:lnTo>
                    <a:lnTo>
                      <a:pt x="566" y="6416"/>
                    </a:lnTo>
                    <a:lnTo>
                      <a:pt x="1038" y="6494"/>
                    </a:lnTo>
                    <a:lnTo>
                      <a:pt x="1038" y="6494"/>
                    </a:lnTo>
                    <a:lnTo>
                      <a:pt x="1038" y="6510"/>
                    </a:lnTo>
                    <a:lnTo>
                      <a:pt x="1051" y="6497"/>
                    </a:lnTo>
                    <a:lnTo>
                      <a:pt x="1051" y="6497"/>
                    </a:lnTo>
                    <a:lnTo>
                      <a:pt x="1132" y="6510"/>
                    </a:lnTo>
                    <a:lnTo>
                      <a:pt x="1069" y="6479"/>
                    </a:lnTo>
                    <a:lnTo>
                      <a:pt x="1069" y="6479"/>
                    </a:lnTo>
                    <a:lnTo>
                      <a:pt x="1132" y="6416"/>
                    </a:lnTo>
                    <a:lnTo>
                      <a:pt x="1226" y="6133"/>
                    </a:lnTo>
                    <a:lnTo>
                      <a:pt x="1226" y="5944"/>
                    </a:lnTo>
                    <a:lnTo>
                      <a:pt x="1038" y="5755"/>
                    </a:lnTo>
                    <a:lnTo>
                      <a:pt x="1415" y="5755"/>
                    </a:lnTo>
                    <a:lnTo>
                      <a:pt x="1321" y="5661"/>
                    </a:lnTo>
                    <a:lnTo>
                      <a:pt x="1415" y="5661"/>
                    </a:lnTo>
                    <a:lnTo>
                      <a:pt x="1604" y="5755"/>
                    </a:lnTo>
                    <a:lnTo>
                      <a:pt x="1415" y="5567"/>
                    </a:lnTo>
                    <a:lnTo>
                      <a:pt x="1038" y="5189"/>
                    </a:lnTo>
                    <a:lnTo>
                      <a:pt x="1226" y="5284"/>
                    </a:lnTo>
                    <a:lnTo>
                      <a:pt x="1604" y="5378"/>
                    </a:lnTo>
                    <a:lnTo>
                      <a:pt x="2264" y="3491"/>
                    </a:lnTo>
                    <a:lnTo>
                      <a:pt x="3019" y="1605"/>
                    </a:lnTo>
                    <a:lnTo>
                      <a:pt x="3019" y="1888"/>
                    </a:lnTo>
                    <a:lnTo>
                      <a:pt x="3113" y="1699"/>
                    </a:lnTo>
                    <a:lnTo>
                      <a:pt x="3113" y="1888"/>
                    </a:lnTo>
                    <a:lnTo>
                      <a:pt x="3302" y="1699"/>
                    </a:lnTo>
                    <a:lnTo>
                      <a:pt x="3208" y="1888"/>
                    </a:lnTo>
                    <a:lnTo>
                      <a:pt x="3302" y="1982"/>
                    </a:lnTo>
                    <a:lnTo>
                      <a:pt x="3585" y="2076"/>
                    </a:lnTo>
                    <a:lnTo>
                      <a:pt x="3962" y="2171"/>
                    </a:lnTo>
                    <a:lnTo>
                      <a:pt x="4340" y="1982"/>
                    </a:lnTo>
                    <a:lnTo>
                      <a:pt x="4151" y="2171"/>
                    </a:lnTo>
                    <a:lnTo>
                      <a:pt x="4151" y="2359"/>
                    </a:lnTo>
                    <a:lnTo>
                      <a:pt x="4151" y="2454"/>
                    </a:lnTo>
                    <a:lnTo>
                      <a:pt x="4245" y="2548"/>
                    </a:lnTo>
                    <a:lnTo>
                      <a:pt x="4623" y="2548"/>
                    </a:lnTo>
                    <a:lnTo>
                      <a:pt x="4811" y="2359"/>
                    </a:lnTo>
                    <a:lnTo>
                      <a:pt x="5000" y="2642"/>
                    </a:lnTo>
                    <a:lnTo>
                      <a:pt x="5283" y="3020"/>
                    </a:lnTo>
                    <a:lnTo>
                      <a:pt x="5755" y="3208"/>
                    </a:lnTo>
                    <a:lnTo>
                      <a:pt x="6132" y="3208"/>
                    </a:lnTo>
                    <a:lnTo>
                      <a:pt x="6038" y="3397"/>
                    </a:lnTo>
                    <a:lnTo>
                      <a:pt x="6038" y="3586"/>
                    </a:lnTo>
                    <a:lnTo>
                      <a:pt x="6132" y="3680"/>
                    </a:lnTo>
                    <a:lnTo>
                      <a:pt x="6321" y="3680"/>
                    </a:lnTo>
                    <a:lnTo>
                      <a:pt x="6698" y="3586"/>
                    </a:lnTo>
                    <a:lnTo>
                      <a:pt x="6698" y="3869"/>
                    </a:lnTo>
                    <a:lnTo>
                      <a:pt x="6509" y="3963"/>
                    </a:lnTo>
                    <a:lnTo>
                      <a:pt x="6509" y="3963"/>
                    </a:lnTo>
                    <a:lnTo>
                      <a:pt x="6792" y="3869"/>
                    </a:lnTo>
                    <a:lnTo>
                      <a:pt x="6792" y="3491"/>
                    </a:lnTo>
                    <a:lnTo>
                      <a:pt x="6698" y="3397"/>
                    </a:lnTo>
                    <a:lnTo>
                      <a:pt x="6509" y="3586"/>
                    </a:lnTo>
                    <a:lnTo>
                      <a:pt x="6509" y="3586"/>
                    </a:lnTo>
                    <a:lnTo>
                      <a:pt x="6604" y="3303"/>
                    </a:lnTo>
                    <a:lnTo>
                      <a:pt x="6604" y="3114"/>
                    </a:lnTo>
                    <a:lnTo>
                      <a:pt x="6509" y="3020"/>
                    </a:lnTo>
                    <a:lnTo>
                      <a:pt x="6226" y="3020"/>
                    </a:lnTo>
                    <a:lnTo>
                      <a:pt x="5849" y="3114"/>
                    </a:lnTo>
                    <a:lnTo>
                      <a:pt x="5849" y="3114"/>
                    </a:lnTo>
                    <a:lnTo>
                      <a:pt x="5943" y="2831"/>
                    </a:lnTo>
                    <a:lnTo>
                      <a:pt x="5943" y="2925"/>
                    </a:lnTo>
                    <a:lnTo>
                      <a:pt x="6132" y="2548"/>
                    </a:lnTo>
                    <a:lnTo>
                      <a:pt x="5660" y="2359"/>
                    </a:lnTo>
                    <a:lnTo>
                      <a:pt x="5283" y="2171"/>
                    </a:lnTo>
                    <a:lnTo>
                      <a:pt x="4906" y="2171"/>
                    </a:lnTo>
                    <a:lnTo>
                      <a:pt x="4906" y="1699"/>
                    </a:lnTo>
                    <a:lnTo>
                      <a:pt x="5094" y="1322"/>
                    </a:lnTo>
                    <a:lnTo>
                      <a:pt x="4717" y="1605"/>
                    </a:lnTo>
                    <a:lnTo>
                      <a:pt x="4811" y="1322"/>
                    </a:lnTo>
                    <a:lnTo>
                      <a:pt x="4811" y="1322"/>
                    </a:lnTo>
                    <a:lnTo>
                      <a:pt x="4717" y="1416"/>
                    </a:lnTo>
                    <a:lnTo>
                      <a:pt x="4434" y="1605"/>
                    </a:lnTo>
                    <a:lnTo>
                      <a:pt x="4623" y="1322"/>
                    </a:lnTo>
                    <a:lnTo>
                      <a:pt x="4623" y="1227"/>
                    </a:lnTo>
                    <a:lnTo>
                      <a:pt x="4528" y="1133"/>
                    </a:lnTo>
                    <a:lnTo>
                      <a:pt x="4340" y="1322"/>
                    </a:lnTo>
                    <a:lnTo>
                      <a:pt x="4340" y="1510"/>
                    </a:lnTo>
                    <a:lnTo>
                      <a:pt x="4245" y="1322"/>
                    </a:lnTo>
                    <a:lnTo>
                      <a:pt x="4151" y="1227"/>
                    </a:lnTo>
                    <a:lnTo>
                      <a:pt x="3868" y="944"/>
                    </a:lnTo>
                    <a:lnTo>
                      <a:pt x="3208" y="567"/>
                    </a:lnTo>
                    <a:lnTo>
                      <a:pt x="2925" y="378"/>
                    </a:lnTo>
                    <a:lnTo>
                      <a:pt x="27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8" name="Groep 17"/>
          <p:cNvGrpSpPr/>
          <p:nvPr/>
        </p:nvGrpSpPr>
        <p:grpSpPr>
          <a:xfrm>
            <a:off x="3253810" y="2553750"/>
            <a:ext cx="2103392" cy="1219633"/>
            <a:chOff x="3568789" y="2225309"/>
            <a:chExt cx="2103392" cy="1219633"/>
          </a:xfrm>
        </p:grpSpPr>
        <p:sp>
          <p:nvSpPr>
            <p:cNvPr id="34" name="Rechthoek 33"/>
            <p:cNvSpPr/>
            <p:nvPr/>
          </p:nvSpPr>
          <p:spPr>
            <a:xfrm>
              <a:off x="4261217" y="3137165"/>
              <a:ext cx="14109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dirty="0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vb. kriebelteam</a:t>
              </a:r>
              <a:endParaRPr lang="nl-BE" dirty="0"/>
            </a:p>
          </p:txBody>
        </p:sp>
        <p:grpSp>
          <p:nvGrpSpPr>
            <p:cNvPr id="51" name="Shape 180"/>
            <p:cNvGrpSpPr/>
            <p:nvPr/>
          </p:nvGrpSpPr>
          <p:grpSpPr>
            <a:xfrm rot="8271860">
              <a:off x="3568789" y="2225309"/>
              <a:ext cx="944997" cy="945781"/>
              <a:chOff x="1113100" y="2199475"/>
              <a:chExt cx="801900" cy="709925"/>
            </a:xfrm>
          </p:grpSpPr>
          <p:sp>
            <p:nvSpPr>
              <p:cNvPr id="52" name="Shape 181"/>
              <p:cNvSpPr/>
              <p:nvPr/>
            </p:nvSpPr>
            <p:spPr>
              <a:xfrm>
                <a:off x="1113100" y="2291450"/>
                <a:ext cx="735850" cy="617950"/>
              </a:xfrm>
              <a:custGeom>
                <a:avLst/>
                <a:gdLst/>
                <a:ahLst/>
                <a:cxnLst/>
                <a:rect l="0" t="0" r="0" b="0"/>
                <a:pathLst>
                  <a:path w="29434" h="24718" extrusionOk="0">
                    <a:moveTo>
                      <a:pt x="26604" y="13869"/>
                    </a:moveTo>
                    <a:lnTo>
                      <a:pt x="26509" y="13963"/>
                    </a:lnTo>
                    <a:lnTo>
                      <a:pt x="26509" y="14057"/>
                    </a:lnTo>
                    <a:lnTo>
                      <a:pt x="26604" y="14246"/>
                    </a:lnTo>
                    <a:lnTo>
                      <a:pt x="26604" y="13869"/>
                    </a:lnTo>
                    <a:close/>
                    <a:moveTo>
                      <a:pt x="7925" y="23397"/>
                    </a:moveTo>
                    <a:lnTo>
                      <a:pt x="8302" y="23491"/>
                    </a:lnTo>
                    <a:lnTo>
                      <a:pt x="8113" y="23491"/>
                    </a:lnTo>
                    <a:lnTo>
                      <a:pt x="7925" y="23397"/>
                    </a:lnTo>
                    <a:close/>
                    <a:moveTo>
                      <a:pt x="28962" y="1"/>
                    </a:moveTo>
                    <a:lnTo>
                      <a:pt x="28962" y="95"/>
                    </a:lnTo>
                    <a:lnTo>
                      <a:pt x="28774" y="284"/>
                    </a:lnTo>
                    <a:lnTo>
                      <a:pt x="28868" y="284"/>
                    </a:lnTo>
                    <a:lnTo>
                      <a:pt x="28868" y="567"/>
                    </a:lnTo>
                    <a:lnTo>
                      <a:pt x="28679" y="567"/>
                    </a:lnTo>
                    <a:lnTo>
                      <a:pt x="28868" y="661"/>
                    </a:lnTo>
                    <a:lnTo>
                      <a:pt x="28679" y="850"/>
                    </a:lnTo>
                    <a:lnTo>
                      <a:pt x="28679" y="1039"/>
                    </a:lnTo>
                    <a:lnTo>
                      <a:pt x="28585" y="1039"/>
                    </a:lnTo>
                    <a:lnTo>
                      <a:pt x="28491" y="1227"/>
                    </a:lnTo>
                    <a:lnTo>
                      <a:pt x="28679" y="1416"/>
                    </a:lnTo>
                    <a:lnTo>
                      <a:pt x="28962" y="1605"/>
                    </a:lnTo>
                    <a:lnTo>
                      <a:pt x="28585" y="1793"/>
                    </a:lnTo>
                    <a:lnTo>
                      <a:pt x="28868" y="1982"/>
                    </a:lnTo>
                    <a:lnTo>
                      <a:pt x="28962" y="2171"/>
                    </a:lnTo>
                    <a:lnTo>
                      <a:pt x="28868" y="2265"/>
                    </a:lnTo>
                    <a:lnTo>
                      <a:pt x="28774" y="2359"/>
                    </a:lnTo>
                    <a:lnTo>
                      <a:pt x="28868" y="2359"/>
                    </a:lnTo>
                    <a:lnTo>
                      <a:pt x="28774" y="2454"/>
                    </a:lnTo>
                    <a:lnTo>
                      <a:pt x="28868" y="2548"/>
                    </a:lnTo>
                    <a:lnTo>
                      <a:pt x="28868" y="2642"/>
                    </a:lnTo>
                    <a:lnTo>
                      <a:pt x="28585" y="2642"/>
                    </a:lnTo>
                    <a:lnTo>
                      <a:pt x="28679" y="2737"/>
                    </a:lnTo>
                    <a:lnTo>
                      <a:pt x="28774" y="2831"/>
                    </a:lnTo>
                    <a:lnTo>
                      <a:pt x="28774" y="3303"/>
                    </a:lnTo>
                    <a:lnTo>
                      <a:pt x="28679" y="3680"/>
                    </a:lnTo>
                    <a:lnTo>
                      <a:pt x="28585" y="3963"/>
                    </a:lnTo>
                    <a:lnTo>
                      <a:pt x="28774" y="4058"/>
                    </a:lnTo>
                    <a:lnTo>
                      <a:pt x="28774" y="4341"/>
                    </a:lnTo>
                    <a:lnTo>
                      <a:pt x="28585" y="4246"/>
                    </a:lnTo>
                    <a:lnTo>
                      <a:pt x="28585" y="4341"/>
                    </a:lnTo>
                    <a:lnTo>
                      <a:pt x="28679" y="4435"/>
                    </a:lnTo>
                    <a:lnTo>
                      <a:pt x="28491" y="4435"/>
                    </a:lnTo>
                    <a:lnTo>
                      <a:pt x="28585" y="4718"/>
                    </a:lnTo>
                    <a:lnTo>
                      <a:pt x="28491" y="5001"/>
                    </a:lnTo>
                    <a:lnTo>
                      <a:pt x="28774" y="4907"/>
                    </a:lnTo>
                    <a:lnTo>
                      <a:pt x="29057" y="5095"/>
                    </a:lnTo>
                    <a:lnTo>
                      <a:pt x="29057" y="5095"/>
                    </a:lnTo>
                    <a:lnTo>
                      <a:pt x="28774" y="5001"/>
                    </a:lnTo>
                    <a:lnTo>
                      <a:pt x="28679" y="5001"/>
                    </a:lnTo>
                    <a:lnTo>
                      <a:pt x="28774" y="5095"/>
                    </a:lnTo>
                    <a:lnTo>
                      <a:pt x="28585" y="5095"/>
                    </a:lnTo>
                    <a:lnTo>
                      <a:pt x="28396" y="5567"/>
                    </a:lnTo>
                    <a:lnTo>
                      <a:pt x="28396" y="5756"/>
                    </a:lnTo>
                    <a:lnTo>
                      <a:pt x="28585" y="6039"/>
                    </a:lnTo>
                    <a:lnTo>
                      <a:pt x="28396" y="6982"/>
                    </a:lnTo>
                    <a:lnTo>
                      <a:pt x="28302" y="7359"/>
                    </a:lnTo>
                    <a:lnTo>
                      <a:pt x="28113" y="7737"/>
                    </a:lnTo>
                    <a:lnTo>
                      <a:pt x="28113" y="7642"/>
                    </a:lnTo>
                    <a:lnTo>
                      <a:pt x="28113" y="7548"/>
                    </a:lnTo>
                    <a:lnTo>
                      <a:pt x="27830" y="8114"/>
                    </a:lnTo>
                    <a:lnTo>
                      <a:pt x="27830" y="8114"/>
                    </a:lnTo>
                    <a:lnTo>
                      <a:pt x="27924" y="8020"/>
                    </a:lnTo>
                    <a:lnTo>
                      <a:pt x="27453" y="8963"/>
                    </a:lnTo>
                    <a:lnTo>
                      <a:pt x="27736" y="8963"/>
                    </a:lnTo>
                    <a:lnTo>
                      <a:pt x="27547" y="9246"/>
                    </a:lnTo>
                    <a:lnTo>
                      <a:pt x="27547" y="9435"/>
                    </a:lnTo>
                    <a:lnTo>
                      <a:pt x="27641" y="9529"/>
                    </a:lnTo>
                    <a:lnTo>
                      <a:pt x="27641" y="9812"/>
                    </a:lnTo>
                    <a:lnTo>
                      <a:pt x="27547" y="9906"/>
                    </a:lnTo>
                    <a:lnTo>
                      <a:pt x="27453" y="9906"/>
                    </a:lnTo>
                    <a:lnTo>
                      <a:pt x="27358" y="9718"/>
                    </a:lnTo>
                    <a:lnTo>
                      <a:pt x="27264" y="9812"/>
                    </a:lnTo>
                    <a:lnTo>
                      <a:pt x="27075" y="9906"/>
                    </a:lnTo>
                    <a:lnTo>
                      <a:pt x="27170" y="10001"/>
                    </a:lnTo>
                    <a:lnTo>
                      <a:pt x="27075" y="10095"/>
                    </a:lnTo>
                    <a:lnTo>
                      <a:pt x="27075" y="10284"/>
                    </a:lnTo>
                    <a:lnTo>
                      <a:pt x="27170" y="10472"/>
                    </a:lnTo>
                    <a:lnTo>
                      <a:pt x="27170" y="10755"/>
                    </a:lnTo>
                    <a:lnTo>
                      <a:pt x="26792" y="10755"/>
                    </a:lnTo>
                    <a:lnTo>
                      <a:pt x="26698" y="10661"/>
                    </a:lnTo>
                    <a:lnTo>
                      <a:pt x="26698" y="10850"/>
                    </a:lnTo>
                    <a:lnTo>
                      <a:pt x="26604" y="10944"/>
                    </a:lnTo>
                    <a:lnTo>
                      <a:pt x="26415" y="10944"/>
                    </a:lnTo>
                    <a:lnTo>
                      <a:pt x="26415" y="11038"/>
                    </a:lnTo>
                    <a:lnTo>
                      <a:pt x="26509" y="11038"/>
                    </a:lnTo>
                    <a:lnTo>
                      <a:pt x="26604" y="11133"/>
                    </a:lnTo>
                    <a:lnTo>
                      <a:pt x="26604" y="11321"/>
                    </a:lnTo>
                    <a:lnTo>
                      <a:pt x="26604" y="11510"/>
                    </a:lnTo>
                    <a:lnTo>
                      <a:pt x="26509" y="11510"/>
                    </a:lnTo>
                    <a:lnTo>
                      <a:pt x="26509" y="11416"/>
                    </a:lnTo>
                    <a:lnTo>
                      <a:pt x="26415" y="11416"/>
                    </a:lnTo>
                    <a:lnTo>
                      <a:pt x="26415" y="11321"/>
                    </a:lnTo>
                    <a:lnTo>
                      <a:pt x="26321" y="11793"/>
                    </a:lnTo>
                    <a:lnTo>
                      <a:pt x="26226" y="11699"/>
                    </a:lnTo>
                    <a:lnTo>
                      <a:pt x="26132" y="11793"/>
                    </a:lnTo>
                    <a:lnTo>
                      <a:pt x="26226" y="11793"/>
                    </a:lnTo>
                    <a:lnTo>
                      <a:pt x="26321" y="12076"/>
                    </a:lnTo>
                    <a:lnTo>
                      <a:pt x="26415" y="12359"/>
                    </a:lnTo>
                    <a:lnTo>
                      <a:pt x="26038" y="12548"/>
                    </a:lnTo>
                    <a:lnTo>
                      <a:pt x="25755" y="12737"/>
                    </a:lnTo>
                    <a:lnTo>
                      <a:pt x="25660" y="12925"/>
                    </a:lnTo>
                    <a:lnTo>
                      <a:pt x="25755" y="12925"/>
                    </a:lnTo>
                    <a:lnTo>
                      <a:pt x="25755" y="13020"/>
                    </a:lnTo>
                    <a:lnTo>
                      <a:pt x="25849" y="12737"/>
                    </a:lnTo>
                    <a:lnTo>
                      <a:pt x="25943" y="13020"/>
                    </a:lnTo>
                    <a:lnTo>
                      <a:pt x="26038" y="12831"/>
                    </a:lnTo>
                    <a:lnTo>
                      <a:pt x="26132" y="12925"/>
                    </a:lnTo>
                    <a:lnTo>
                      <a:pt x="25943" y="13208"/>
                    </a:lnTo>
                    <a:lnTo>
                      <a:pt x="25660" y="13114"/>
                    </a:lnTo>
                    <a:lnTo>
                      <a:pt x="25472" y="13208"/>
                    </a:lnTo>
                    <a:lnTo>
                      <a:pt x="25377" y="13397"/>
                    </a:lnTo>
                    <a:lnTo>
                      <a:pt x="25283" y="13869"/>
                    </a:lnTo>
                    <a:lnTo>
                      <a:pt x="25189" y="14435"/>
                    </a:lnTo>
                    <a:lnTo>
                      <a:pt x="25094" y="14623"/>
                    </a:lnTo>
                    <a:lnTo>
                      <a:pt x="25000" y="14812"/>
                    </a:lnTo>
                    <a:lnTo>
                      <a:pt x="24906" y="14718"/>
                    </a:lnTo>
                    <a:lnTo>
                      <a:pt x="24811" y="14529"/>
                    </a:lnTo>
                    <a:lnTo>
                      <a:pt x="24717" y="14906"/>
                    </a:lnTo>
                    <a:lnTo>
                      <a:pt x="24717" y="15189"/>
                    </a:lnTo>
                    <a:lnTo>
                      <a:pt x="24717" y="15284"/>
                    </a:lnTo>
                    <a:lnTo>
                      <a:pt x="24811" y="15284"/>
                    </a:lnTo>
                    <a:lnTo>
                      <a:pt x="24528" y="15378"/>
                    </a:lnTo>
                    <a:lnTo>
                      <a:pt x="24340" y="15472"/>
                    </a:lnTo>
                    <a:lnTo>
                      <a:pt x="24057" y="15944"/>
                    </a:lnTo>
                    <a:lnTo>
                      <a:pt x="23962" y="16416"/>
                    </a:lnTo>
                    <a:lnTo>
                      <a:pt x="23774" y="16699"/>
                    </a:lnTo>
                    <a:lnTo>
                      <a:pt x="23396" y="16699"/>
                    </a:lnTo>
                    <a:lnTo>
                      <a:pt x="23208" y="16982"/>
                    </a:lnTo>
                    <a:lnTo>
                      <a:pt x="23019" y="17359"/>
                    </a:lnTo>
                    <a:lnTo>
                      <a:pt x="22830" y="17831"/>
                    </a:lnTo>
                    <a:lnTo>
                      <a:pt x="22830" y="17736"/>
                    </a:lnTo>
                    <a:lnTo>
                      <a:pt x="22736" y="17642"/>
                    </a:lnTo>
                    <a:lnTo>
                      <a:pt x="22736" y="17642"/>
                    </a:lnTo>
                    <a:lnTo>
                      <a:pt x="22830" y="17925"/>
                    </a:lnTo>
                    <a:lnTo>
                      <a:pt x="22453" y="17925"/>
                    </a:lnTo>
                    <a:lnTo>
                      <a:pt x="22547" y="17736"/>
                    </a:lnTo>
                    <a:lnTo>
                      <a:pt x="22453" y="17736"/>
                    </a:lnTo>
                    <a:lnTo>
                      <a:pt x="22359" y="17831"/>
                    </a:lnTo>
                    <a:lnTo>
                      <a:pt x="22264" y="18208"/>
                    </a:lnTo>
                    <a:lnTo>
                      <a:pt x="22170" y="18491"/>
                    </a:lnTo>
                    <a:lnTo>
                      <a:pt x="22076" y="18585"/>
                    </a:lnTo>
                    <a:lnTo>
                      <a:pt x="21887" y="18585"/>
                    </a:lnTo>
                    <a:lnTo>
                      <a:pt x="21698" y="19152"/>
                    </a:lnTo>
                    <a:lnTo>
                      <a:pt x="21604" y="18869"/>
                    </a:lnTo>
                    <a:lnTo>
                      <a:pt x="21604" y="19057"/>
                    </a:lnTo>
                    <a:lnTo>
                      <a:pt x="21415" y="19152"/>
                    </a:lnTo>
                    <a:lnTo>
                      <a:pt x="20943" y="19529"/>
                    </a:lnTo>
                    <a:lnTo>
                      <a:pt x="20377" y="19812"/>
                    </a:lnTo>
                    <a:lnTo>
                      <a:pt x="19906" y="20095"/>
                    </a:lnTo>
                    <a:lnTo>
                      <a:pt x="20094" y="20189"/>
                    </a:lnTo>
                    <a:lnTo>
                      <a:pt x="20189" y="20284"/>
                    </a:lnTo>
                    <a:lnTo>
                      <a:pt x="19906" y="20378"/>
                    </a:lnTo>
                    <a:lnTo>
                      <a:pt x="19906" y="20284"/>
                    </a:lnTo>
                    <a:lnTo>
                      <a:pt x="19811" y="20189"/>
                    </a:lnTo>
                    <a:lnTo>
                      <a:pt x="19811" y="20284"/>
                    </a:lnTo>
                    <a:lnTo>
                      <a:pt x="19811" y="20378"/>
                    </a:lnTo>
                    <a:lnTo>
                      <a:pt x="19245" y="20284"/>
                    </a:lnTo>
                    <a:lnTo>
                      <a:pt x="19340" y="20378"/>
                    </a:lnTo>
                    <a:lnTo>
                      <a:pt x="19245" y="20472"/>
                    </a:lnTo>
                    <a:lnTo>
                      <a:pt x="19434" y="20567"/>
                    </a:lnTo>
                    <a:lnTo>
                      <a:pt x="19340" y="20661"/>
                    </a:lnTo>
                    <a:lnTo>
                      <a:pt x="18962" y="20661"/>
                    </a:lnTo>
                    <a:lnTo>
                      <a:pt x="18585" y="21038"/>
                    </a:lnTo>
                    <a:lnTo>
                      <a:pt x="18113" y="21416"/>
                    </a:lnTo>
                    <a:lnTo>
                      <a:pt x="17736" y="21699"/>
                    </a:lnTo>
                    <a:lnTo>
                      <a:pt x="17359" y="21793"/>
                    </a:lnTo>
                    <a:lnTo>
                      <a:pt x="17076" y="22076"/>
                    </a:lnTo>
                    <a:lnTo>
                      <a:pt x="16793" y="22359"/>
                    </a:lnTo>
                    <a:lnTo>
                      <a:pt x="16698" y="22265"/>
                    </a:lnTo>
                    <a:lnTo>
                      <a:pt x="16604" y="22170"/>
                    </a:lnTo>
                    <a:lnTo>
                      <a:pt x="16321" y="22170"/>
                    </a:lnTo>
                    <a:lnTo>
                      <a:pt x="15849" y="22453"/>
                    </a:lnTo>
                    <a:lnTo>
                      <a:pt x="14340" y="22831"/>
                    </a:lnTo>
                    <a:lnTo>
                      <a:pt x="14340" y="22925"/>
                    </a:lnTo>
                    <a:lnTo>
                      <a:pt x="14340" y="23019"/>
                    </a:lnTo>
                    <a:lnTo>
                      <a:pt x="14245" y="23114"/>
                    </a:lnTo>
                    <a:lnTo>
                      <a:pt x="14057" y="23019"/>
                    </a:lnTo>
                    <a:lnTo>
                      <a:pt x="13962" y="22925"/>
                    </a:lnTo>
                    <a:lnTo>
                      <a:pt x="13774" y="22925"/>
                    </a:lnTo>
                    <a:lnTo>
                      <a:pt x="13774" y="23208"/>
                    </a:lnTo>
                    <a:lnTo>
                      <a:pt x="13491" y="23114"/>
                    </a:lnTo>
                    <a:lnTo>
                      <a:pt x="13113" y="23114"/>
                    </a:lnTo>
                    <a:lnTo>
                      <a:pt x="12642" y="23208"/>
                    </a:lnTo>
                    <a:lnTo>
                      <a:pt x="12453" y="23302"/>
                    </a:lnTo>
                    <a:lnTo>
                      <a:pt x="12076" y="23208"/>
                    </a:lnTo>
                    <a:lnTo>
                      <a:pt x="11793" y="23114"/>
                    </a:lnTo>
                    <a:lnTo>
                      <a:pt x="11510" y="23585"/>
                    </a:lnTo>
                    <a:lnTo>
                      <a:pt x="11321" y="23397"/>
                    </a:lnTo>
                    <a:lnTo>
                      <a:pt x="11132" y="23302"/>
                    </a:lnTo>
                    <a:lnTo>
                      <a:pt x="10849" y="23302"/>
                    </a:lnTo>
                    <a:lnTo>
                      <a:pt x="10566" y="23397"/>
                    </a:lnTo>
                    <a:lnTo>
                      <a:pt x="10566" y="23302"/>
                    </a:lnTo>
                    <a:lnTo>
                      <a:pt x="10189" y="23302"/>
                    </a:lnTo>
                    <a:lnTo>
                      <a:pt x="9717" y="23491"/>
                    </a:lnTo>
                    <a:lnTo>
                      <a:pt x="9717" y="23302"/>
                    </a:lnTo>
                    <a:lnTo>
                      <a:pt x="9623" y="23491"/>
                    </a:lnTo>
                    <a:lnTo>
                      <a:pt x="9434" y="23680"/>
                    </a:lnTo>
                    <a:lnTo>
                      <a:pt x="9340" y="23585"/>
                    </a:lnTo>
                    <a:lnTo>
                      <a:pt x="9434" y="23585"/>
                    </a:lnTo>
                    <a:lnTo>
                      <a:pt x="9340" y="23491"/>
                    </a:lnTo>
                    <a:lnTo>
                      <a:pt x="9246" y="23491"/>
                    </a:lnTo>
                    <a:lnTo>
                      <a:pt x="9246" y="23585"/>
                    </a:lnTo>
                    <a:lnTo>
                      <a:pt x="9151" y="23491"/>
                    </a:lnTo>
                    <a:lnTo>
                      <a:pt x="8868" y="23680"/>
                    </a:lnTo>
                    <a:lnTo>
                      <a:pt x="8774" y="23680"/>
                    </a:lnTo>
                    <a:lnTo>
                      <a:pt x="8680" y="23491"/>
                    </a:lnTo>
                    <a:lnTo>
                      <a:pt x="8585" y="23585"/>
                    </a:lnTo>
                    <a:lnTo>
                      <a:pt x="8491" y="23585"/>
                    </a:lnTo>
                    <a:lnTo>
                      <a:pt x="8397" y="23491"/>
                    </a:lnTo>
                    <a:lnTo>
                      <a:pt x="8302" y="23491"/>
                    </a:lnTo>
                    <a:lnTo>
                      <a:pt x="8208" y="23302"/>
                    </a:lnTo>
                    <a:lnTo>
                      <a:pt x="8302" y="23114"/>
                    </a:lnTo>
                    <a:lnTo>
                      <a:pt x="8302" y="23114"/>
                    </a:lnTo>
                    <a:lnTo>
                      <a:pt x="8019" y="23208"/>
                    </a:lnTo>
                    <a:lnTo>
                      <a:pt x="7642" y="23208"/>
                    </a:lnTo>
                    <a:lnTo>
                      <a:pt x="7359" y="23302"/>
                    </a:lnTo>
                    <a:lnTo>
                      <a:pt x="7264" y="23302"/>
                    </a:lnTo>
                    <a:lnTo>
                      <a:pt x="7264" y="23397"/>
                    </a:lnTo>
                    <a:lnTo>
                      <a:pt x="7547" y="23397"/>
                    </a:lnTo>
                    <a:lnTo>
                      <a:pt x="7453" y="23491"/>
                    </a:lnTo>
                    <a:lnTo>
                      <a:pt x="7359" y="23491"/>
                    </a:lnTo>
                    <a:lnTo>
                      <a:pt x="7170" y="23680"/>
                    </a:lnTo>
                    <a:lnTo>
                      <a:pt x="6981" y="23397"/>
                    </a:lnTo>
                    <a:lnTo>
                      <a:pt x="6698" y="23208"/>
                    </a:lnTo>
                    <a:lnTo>
                      <a:pt x="6604" y="23114"/>
                    </a:lnTo>
                    <a:lnTo>
                      <a:pt x="6415" y="23208"/>
                    </a:lnTo>
                    <a:lnTo>
                      <a:pt x="6227" y="23302"/>
                    </a:lnTo>
                    <a:lnTo>
                      <a:pt x="6132" y="23491"/>
                    </a:lnTo>
                    <a:lnTo>
                      <a:pt x="6038" y="23491"/>
                    </a:lnTo>
                    <a:lnTo>
                      <a:pt x="6038" y="23397"/>
                    </a:lnTo>
                    <a:lnTo>
                      <a:pt x="6132" y="23208"/>
                    </a:lnTo>
                    <a:lnTo>
                      <a:pt x="5849" y="23302"/>
                    </a:lnTo>
                    <a:lnTo>
                      <a:pt x="5661" y="23397"/>
                    </a:lnTo>
                    <a:lnTo>
                      <a:pt x="5095" y="23208"/>
                    </a:lnTo>
                    <a:lnTo>
                      <a:pt x="4057" y="23019"/>
                    </a:lnTo>
                    <a:lnTo>
                      <a:pt x="2925" y="22831"/>
                    </a:lnTo>
                    <a:lnTo>
                      <a:pt x="2265" y="22831"/>
                    </a:lnTo>
                    <a:lnTo>
                      <a:pt x="2265" y="22642"/>
                    </a:lnTo>
                    <a:lnTo>
                      <a:pt x="1887" y="22642"/>
                    </a:lnTo>
                    <a:lnTo>
                      <a:pt x="1510" y="22548"/>
                    </a:lnTo>
                    <a:lnTo>
                      <a:pt x="944" y="22076"/>
                    </a:lnTo>
                    <a:lnTo>
                      <a:pt x="944" y="21887"/>
                    </a:lnTo>
                    <a:lnTo>
                      <a:pt x="1038" y="21699"/>
                    </a:lnTo>
                    <a:lnTo>
                      <a:pt x="755" y="21699"/>
                    </a:lnTo>
                    <a:lnTo>
                      <a:pt x="472" y="21793"/>
                    </a:lnTo>
                    <a:lnTo>
                      <a:pt x="95" y="22076"/>
                    </a:lnTo>
                    <a:lnTo>
                      <a:pt x="0" y="22265"/>
                    </a:lnTo>
                    <a:lnTo>
                      <a:pt x="0" y="22359"/>
                    </a:lnTo>
                    <a:lnTo>
                      <a:pt x="283" y="22453"/>
                    </a:lnTo>
                    <a:lnTo>
                      <a:pt x="189" y="22548"/>
                    </a:lnTo>
                    <a:lnTo>
                      <a:pt x="95" y="22453"/>
                    </a:lnTo>
                    <a:lnTo>
                      <a:pt x="95" y="22642"/>
                    </a:lnTo>
                    <a:lnTo>
                      <a:pt x="283" y="22642"/>
                    </a:lnTo>
                    <a:lnTo>
                      <a:pt x="566" y="22736"/>
                    </a:lnTo>
                    <a:lnTo>
                      <a:pt x="472" y="22831"/>
                    </a:lnTo>
                    <a:lnTo>
                      <a:pt x="472" y="22925"/>
                    </a:lnTo>
                    <a:lnTo>
                      <a:pt x="661" y="22736"/>
                    </a:lnTo>
                    <a:lnTo>
                      <a:pt x="755" y="22925"/>
                    </a:lnTo>
                    <a:lnTo>
                      <a:pt x="755" y="23019"/>
                    </a:lnTo>
                    <a:lnTo>
                      <a:pt x="661" y="23019"/>
                    </a:lnTo>
                    <a:lnTo>
                      <a:pt x="944" y="23114"/>
                    </a:lnTo>
                    <a:lnTo>
                      <a:pt x="1132" y="23208"/>
                    </a:lnTo>
                    <a:lnTo>
                      <a:pt x="1604" y="23397"/>
                    </a:lnTo>
                    <a:lnTo>
                      <a:pt x="1510" y="23491"/>
                    </a:lnTo>
                    <a:lnTo>
                      <a:pt x="1510" y="23585"/>
                    </a:lnTo>
                    <a:lnTo>
                      <a:pt x="1793" y="23680"/>
                    </a:lnTo>
                    <a:lnTo>
                      <a:pt x="2170" y="23774"/>
                    </a:lnTo>
                    <a:lnTo>
                      <a:pt x="2453" y="23774"/>
                    </a:lnTo>
                    <a:lnTo>
                      <a:pt x="2359" y="23868"/>
                    </a:lnTo>
                    <a:lnTo>
                      <a:pt x="2642" y="24057"/>
                    </a:lnTo>
                    <a:lnTo>
                      <a:pt x="2736" y="23868"/>
                    </a:lnTo>
                    <a:lnTo>
                      <a:pt x="3019" y="23680"/>
                    </a:lnTo>
                    <a:lnTo>
                      <a:pt x="2925" y="23963"/>
                    </a:lnTo>
                    <a:lnTo>
                      <a:pt x="2831" y="24151"/>
                    </a:lnTo>
                    <a:lnTo>
                      <a:pt x="3114" y="23868"/>
                    </a:lnTo>
                    <a:lnTo>
                      <a:pt x="3208" y="24151"/>
                    </a:lnTo>
                    <a:lnTo>
                      <a:pt x="3302" y="23963"/>
                    </a:lnTo>
                    <a:lnTo>
                      <a:pt x="3491" y="24057"/>
                    </a:lnTo>
                    <a:lnTo>
                      <a:pt x="3585" y="24340"/>
                    </a:lnTo>
                    <a:lnTo>
                      <a:pt x="3680" y="24246"/>
                    </a:lnTo>
                    <a:lnTo>
                      <a:pt x="3774" y="24057"/>
                    </a:lnTo>
                    <a:lnTo>
                      <a:pt x="3868" y="24151"/>
                    </a:lnTo>
                    <a:lnTo>
                      <a:pt x="3868" y="24340"/>
                    </a:lnTo>
                    <a:lnTo>
                      <a:pt x="4434" y="24151"/>
                    </a:lnTo>
                    <a:lnTo>
                      <a:pt x="4717" y="24057"/>
                    </a:lnTo>
                    <a:lnTo>
                      <a:pt x="4812" y="24151"/>
                    </a:lnTo>
                    <a:lnTo>
                      <a:pt x="4812" y="23868"/>
                    </a:lnTo>
                    <a:lnTo>
                      <a:pt x="5000" y="23774"/>
                    </a:lnTo>
                    <a:lnTo>
                      <a:pt x="5000" y="23868"/>
                    </a:lnTo>
                    <a:lnTo>
                      <a:pt x="4906" y="24057"/>
                    </a:lnTo>
                    <a:lnTo>
                      <a:pt x="5095" y="23963"/>
                    </a:lnTo>
                    <a:lnTo>
                      <a:pt x="5378" y="23963"/>
                    </a:lnTo>
                    <a:lnTo>
                      <a:pt x="5378" y="24151"/>
                    </a:lnTo>
                    <a:lnTo>
                      <a:pt x="5000" y="24151"/>
                    </a:lnTo>
                    <a:lnTo>
                      <a:pt x="5095" y="24246"/>
                    </a:lnTo>
                    <a:lnTo>
                      <a:pt x="5000" y="24246"/>
                    </a:lnTo>
                    <a:lnTo>
                      <a:pt x="5000" y="24434"/>
                    </a:lnTo>
                    <a:lnTo>
                      <a:pt x="5378" y="24434"/>
                    </a:lnTo>
                    <a:lnTo>
                      <a:pt x="5566" y="24246"/>
                    </a:lnTo>
                    <a:lnTo>
                      <a:pt x="5944" y="24340"/>
                    </a:lnTo>
                    <a:lnTo>
                      <a:pt x="6415" y="24340"/>
                    </a:lnTo>
                    <a:lnTo>
                      <a:pt x="6321" y="24434"/>
                    </a:lnTo>
                    <a:lnTo>
                      <a:pt x="6510" y="24434"/>
                    </a:lnTo>
                    <a:lnTo>
                      <a:pt x="6604" y="24340"/>
                    </a:lnTo>
                    <a:lnTo>
                      <a:pt x="6604" y="24246"/>
                    </a:lnTo>
                    <a:lnTo>
                      <a:pt x="6793" y="24340"/>
                    </a:lnTo>
                    <a:lnTo>
                      <a:pt x="6604" y="24434"/>
                    </a:lnTo>
                    <a:lnTo>
                      <a:pt x="6793" y="24434"/>
                    </a:lnTo>
                    <a:lnTo>
                      <a:pt x="6887" y="24340"/>
                    </a:lnTo>
                    <a:lnTo>
                      <a:pt x="6981" y="24434"/>
                    </a:lnTo>
                    <a:lnTo>
                      <a:pt x="7264" y="24434"/>
                    </a:lnTo>
                    <a:lnTo>
                      <a:pt x="7925" y="24623"/>
                    </a:lnTo>
                    <a:lnTo>
                      <a:pt x="8680" y="24623"/>
                    </a:lnTo>
                    <a:lnTo>
                      <a:pt x="9057" y="24529"/>
                    </a:lnTo>
                    <a:lnTo>
                      <a:pt x="9529" y="24529"/>
                    </a:lnTo>
                    <a:lnTo>
                      <a:pt x="10000" y="24623"/>
                    </a:lnTo>
                    <a:lnTo>
                      <a:pt x="10566" y="24717"/>
                    </a:lnTo>
                    <a:lnTo>
                      <a:pt x="11415" y="24623"/>
                    </a:lnTo>
                    <a:lnTo>
                      <a:pt x="12359" y="24529"/>
                    </a:lnTo>
                    <a:lnTo>
                      <a:pt x="12830" y="24340"/>
                    </a:lnTo>
                    <a:lnTo>
                      <a:pt x="12925" y="24529"/>
                    </a:lnTo>
                    <a:lnTo>
                      <a:pt x="13019" y="24340"/>
                    </a:lnTo>
                    <a:lnTo>
                      <a:pt x="13113" y="24529"/>
                    </a:lnTo>
                    <a:lnTo>
                      <a:pt x="13208" y="24434"/>
                    </a:lnTo>
                    <a:lnTo>
                      <a:pt x="13113" y="24340"/>
                    </a:lnTo>
                    <a:lnTo>
                      <a:pt x="13962" y="24340"/>
                    </a:lnTo>
                    <a:lnTo>
                      <a:pt x="13962" y="24434"/>
                    </a:lnTo>
                    <a:lnTo>
                      <a:pt x="13962" y="24529"/>
                    </a:lnTo>
                    <a:lnTo>
                      <a:pt x="14717" y="24246"/>
                    </a:lnTo>
                    <a:lnTo>
                      <a:pt x="15566" y="24057"/>
                    </a:lnTo>
                    <a:lnTo>
                      <a:pt x="15378" y="23963"/>
                    </a:lnTo>
                    <a:lnTo>
                      <a:pt x="15472" y="23868"/>
                    </a:lnTo>
                    <a:lnTo>
                      <a:pt x="15566" y="23963"/>
                    </a:lnTo>
                    <a:lnTo>
                      <a:pt x="15472" y="23774"/>
                    </a:lnTo>
                    <a:lnTo>
                      <a:pt x="15661" y="23868"/>
                    </a:lnTo>
                    <a:lnTo>
                      <a:pt x="15566" y="24057"/>
                    </a:lnTo>
                    <a:lnTo>
                      <a:pt x="16038" y="23963"/>
                    </a:lnTo>
                    <a:lnTo>
                      <a:pt x="16698" y="23680"/>
                    </a:lnTo>
                    <a:lnTo>
                      <a:pt x="17264" y="23397"/>
                    </a:lnTo>
                    <a:lnTo>
                      <a:pt x="17453" y="23208"/>
                    </a:lnTo>
                    <a:lnTo>
                      <a:pt x="17547" y="23019"/>
                    </a:lnTo>
                    <a:lnTo>
                      <a:pt x="17736" y="23114"/>
                    </a:lnTo>
                    <a:lnTo>
                      <a:pt x="17830" y="23114"/>
                    </a:lnTo>
                    <a:lnTo>
                      <a:pt x="18019" y="23019"/>
                    </a:lnTo>
                    <a:lnTo>
                      <a:pt x="18208" y="22736"/>
                    </a:lnTo>
                    <a:lnTo>
                      <a:pt x="18302" y="22548"/>
                    </a:lnTo>
                    <a:lnTo>
                      <a:pt x="18868" y="22359"/>
                    </a:lnTo>
                    <a:lnTo>
                      <a:pt x="19623" y="22076"/>
                    </a:lnTo>
                    <a:lnTo>
                      <a:pt x="20189" y="21699"/>
                    </a:lnTo>
                    <a:lnTo>
                      <a:pt x="20849" y="21227"/>
                    </a:lnTo>
                    <a:lnTo>
                      <a:pt x="21321" y="20755"/>
                    </a:lnTo>
                    <a:lnTo>
                      <a:pt x="21510" y="20472"/>
                    </a:lnTo>
                    <a:lnTo>
                      <a:pt x="22170" y="19906"/>
                    </a:lnTo>
                    <a:lnTo>
                      <a:pt x="22736" y="19435"/>
                    </a:lnTo>
                    <a:lnTo>
                      <a:pt x="23113" y="18963"/>
                    </a:lnTo>
                    <a:lnTo>
                      <a:pt x="23302" y="18585"/>
                    </a:lnTo>
                    <a:lnTo>
                      <a:pt x="23396" y="18774"/>
                    </a:lnTo>
                    <a:lnTo>
                      <a:pt x="23585" y="18397"/>
                    </a:lnTo>
                    <a:lnTo>
                      <a:pt x="23774" y="18114"/>
                    </a:lnTo>
                    <a:lnTo>
                      <a:pt x="24057" y="17736"/>
                    </a:lnTo>
                    <a:lnTo>
                      <a:pt x="24245" y="17453"/>
                    </a:lnTo>
                    <a:lnTo>
                      <a:pt x="24340" y="17453"/>
                    </a:lnTo>
                    <a:lnTo>
                      <a:pt x="24434" y="17359"/>
                    </a:lnTo>
                    <a:lnTo>
                      <a:pt x="24623" y="16982"/>
                    </a:lnTo>
                    <a:lnTo>
                      <a:pt x="25189" y="16227"/>
                    </a:lnTo>
                    <a:lnTo>
                      <a:pt x="25566" y="15661"/>
                    </a:lnTo>
                    <a:lnTo>
                      <a:pt x="25943" y="15189"/>
                    </a:lnTo>
                    <a:lnTo>
                      <a:pt x="26226" y="14529"/>
                    </a:lnTo>
                    <a:lnTo>
                      <a:pt x="26509" y="13680"/>
                    </a:lnTo>
                    <a:lnTo>
                      <a:pt x="26604" y="13869"/>
                    </a:lnTo>
                    <a:lnTo>
                      <a:pt x="26604" y="13586"/>
                    </a:lnTo>
                    <a:lnTo>
                      <a:pt x="26698" y="13303"/>
                    </a:lnTo>
                    <a:lnTo>
                      <a:pt x="26792" y="13303"/>
                    </a:lnTo>
                    <a:lnTo>
                      <a:pt x="26887" y="13397"/>
                    </a:lnTo>
                    <a:lnTo>
                      <a:pt x="27170" y="12831"/>
                    </a:lnTo>
                    <a:lnTo>
                      <a:pt x="27264" y="12548"/>
                    </a:lnTo>
                    <a:lnTo>
                      <a:pt x="27264" y="12454"/>
                    </a:lnTo>
                    <a:lnTo>
                      <a:pt x="26981" y="12076"/>
                    </a:lnTo>
                    <a:lnTo>
                      <a:pt x="27075" y="12171"/>
                    </a:lnTo>
                    <a:lnTo>
                      <a:pt x="27170" y="12076"/>
                    </a:lnTo>
                    <a:lnTo>
                      <a:pt x="27358" y="12076"/>
                    </a:lnTo>
                    <a:lnTo>
                      <a:pt x="27453" y="12171"/>
                    </a:lnTo>
                    <a:lnTo>
                      <a:pt x="27453" y="11982"/>
                    </a:lnTo>
                    <a:lnTo>
                      <a:pt x="27547" y="11793"/>
                    </a:lnTo>
                    <a:lnTo>
                      <a:pt x="27641" y="11793"/>
                    </a:lnTo>
                    <a:lnTo>
                      <a:pt x="27547" y="11510"/>
                    </a:lnTo>
                    <a:lnTo>
                      <a:pt x="27641" y="11133"/>
                    </a:lnTo>
                    <a:lnTo>
                      <a:pt x="27830" y="10755"/>
                    </a:lnTo>
                    <a:lnTo>
                      <a:pt x="27924" y="10661"/>
                    </a:lnTo>
                    <a:lnTo>
                      <a:pt x="28113" y="10661"/>
                    </a:lnTo>
                    <a:lnTo>
                      <a:pt x="28019" y="10378"/>
                    </a:lnTo>
                    <a:lnTo>
                      <a:pt x="28019" y="10284"/>
                    </a:lnTo>
                    <a:lnTo>
                      <a:pt x="28019" y="10095"/>
                    </a:lnTo>
                    <a:lnTo>
                      <a:pt x="28113" y="10284"/>
                    </a:lnTo>
                    <a:lnTo>
                      <a:pt x="28208" y="10001"/>
                    </a:lnTo>
                    <a:lnTo>
                      <a:pt x="28019" y="10001"/>
                    </a:lnTo>
                    <a:lnTo>
                      <a:pt x="27924" y="9906"/>
                    </a:lnTo>
                    <a:lnTo>
                      <a:pt x="28113" y="9718"/>
                    </a:lnTo>
                    <a:lnTo>
                      <a:pt x="28208" y="9718"/>
                    </a:lnTo>
                    <a:lnTo>
                      <a:pt x="28113" y="9529"/>
                    </a:lnTo>
                    <a:lnTo>
                      <a:pt x="28396" y="9529"/>
                    </a:lnTo>
                    <a:lnTo>
                      <a:pt x="28302" y="9057"/>
                    </a:lnTo>
                    <a:lnTo>
                      <a:pt x="28396" y="9057"/>
                    </a:lnTo>
                    <a:lnTo>
                      <a:pt x="28396" y="8963"/>
                    </a:lnTo>
                    <a:lnTo>
                      <a:pt x="28396" y="8774"/>
                    </a:lnTo>
                    <a:lnTo>
                      <a:pt x="28491" y="8491"/>
                    </a:lnTo>
                    <a:lnTo>
                      <a:pt x="28585" y="8114"/>
                    </a:lnTo>
                    <a:lnTo>
                      <a:pt x="28774" y="8303"/>
                    </a:lnTo>
                    <a:lnTo>
                      <a:pt x="28962" y="7454"/>
                    </a:lnTo>
                    <a:lnTo>
                      <a:pt x="29057" y="6699"/>
                    </a:lnTo>
                    <a:lnTo>
                      <a:pt x="29245" y="5661"/>
                    </a:lnTo>
                    <a:lnTo>
                      <a:pt x="29340" y="4718"/>
                    </a:lnTo>
                    <a:lnTo>
                      <a:pt x="29340" y="4341"/>
                    </a:lnTo>
                    <a:lnTo>
                      <a:pt x="29057" y="4435"/>
                    </a:lnTo>
                    <a:lnTo>
                      <a:pt x="28962" y="4435"/>
                    </a:lnTo>
                    <a:lnTo>
                      <a:pt x="28962" y="4246"/>
                    </a:lnTo>
                    <a:lnTo>
                      <a:pt x="29151" y="4341"/>
                    </a:lnTo>
                    <a:lnTo>
                      <a:pt x="29245" y="4152"/>
                    </a:lnTo>
                    <a:lnTo>
                      <a:pt x="29151" y="4152"/>
                    </a:lnTo>
                    <a:lnTo>
                      <a:pt x="29057" y="3963"/>
                    </a:lnTo>
                    <a:lnTo>
                      <a:pt x="28962" y="3680"/>
                    </a:lnTo>
                    <a:lnTo>
                      <a:pt x="28962" y="3680"/>
                    </a:lnTo>
                    <a:lnTo>
                      <a:pt x="29245" y="3774"/>
                    </a:lnTo>
                    <a:lnTo>
                      <a:pt x="29057" y="3586"/>
                    </a:lnTo>
                    <a:lnTo>
                      <a:pt x="29057" y="3397"/>
                    </a:lnTo>
                    <a:lnTo>
                      <a:pt x="29245" y="3586"/>
                    </a:lnTo>
                    <a:lnTo>
                      <a:pt x="29245" y="3491"/>
                    </a:lnTo>
                    <a:lnTo>
                      <a:pt x="29434" y="3114"/>
                    </a:lnTo>
                    <a:lnTo>
                      <a:pt x="29245" y="2925"/>
                    </a:lnTo>
                    <a:lnTo>
                      <a:pt x="28962" y="2642"/>
                    </a:lnTo>
                    <a:lnTo>
                      <a:pt x="28962" y="2642"/>
                    </a:lnTo>
                    <a:lnTo>
                      <a:pt x="29245" y="2831"/>
                    </a:lnTo>
                    <a:lnTo>
                      <a:pt x="29340" y="2737"/>
                    </a:lnTo>
                    <a:lnTo>
                      <a:pt x="29434" y="2359"/>
                    </a:lnTo>
                    <a:lnTo>
                      <a:pt x="29434" y="2265"/>
                    </a:lnTo>
                    <a:lnTo>
                      <a:pt x="29434" y="2171"/>
                    </a:lnTo>
                    <a:lnTo>
                      <a:pt x="29340" y="2171"/>
                    </a:lnTo>
                    <a:lnTo>
                      <a:pt x="28774" y="944"/>
                    </a:lnTo>
                    <a:lnTo>
                      <a:pt x="28962" y="661"/>
                    </a:lnTo>
                    <a:lnTo>
                      <a:pt x="29057" y="473"/>
                    </a:lnTo>
                    <a:lnTo>
                      <a:pt x="29151" y="473"/>
                    </a:lnTo>
                    <a:lnTo>
                      <a:pt x="28868" y="190"/>
                    </a:lnTo>
                    <a:lnTo>
                      <a:pt x="29057" y="190"/>
                    </a:lnTo>
                    <a:lnTo>
                      <a:pt x="28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182"/>
              <p:cNvSpPr/>
              <p:nvPr/>
            </p:nvSpPr>
            <p:spPr>
              <a:xfrm>
                <a:off x="1745175" y="2199475"/>
                <a:ext cx="169825" cy="162775"/>
              </a:xfrm>
              <a:custGeom>
                <a:avLst/>
                <a:gdLst/>
                <a:ahLst/>
                <a:cxnLst/>
                <a:rect l="0" t="0" r="0" b="0"/>
                <a:pathLst>
                  <a:path w="6793" h="6511" extrusionOk="0">
                    <a:moveTo>
                      <a:pt x="1038" y="6416"/>
                    </a:moveTo>
                    <a:lnTo>
                      <a:pt x="1038" y="6463"/>
                    </a:lnTo>
                    <a:lnTo>
                      <a:pt x="1038" y="6463"/>
                    </a:lnTo>
                    <a:lnTo>
                      <a:pt x="943" y="6416"/>
                    </a:lnTo>
                    <a:close/>
                    <a:moveTo>
                      <a:pt x="2641" y="1"/>
                    </a:moveTo>
                    <a:lnTo>
                      <a:pt x="2641" y="190"/>
                    </a:lnTo>
                    <a:lnTo>
                      <a:pt x="2641" y="473"/>
                    </a:lnTo>
                    <a:lnTo>
                      <a:pt x="2641" y="567"/>
                    </a:lnTo>
                    <a:lnTo>
                      <a:pt x="2547" y="284"/>
                    </a:lnTo>
                    <a:lnTo>
                      <a:pt x="2547" y="756"/>
                    </a:lnTo>
                    <a:lnTo>
                      <a:pt x="2453" y="284"/>
                    </a:lnTo>
                    <a:lnTo>
                      <a:pt x="2453" y="473"/>
                    </a:lnTo>
                    <a:lnTo>
                      <a:pt x="2453" y="661"/>
                    </a:lnTo>
                    <a:lnTo>
                      <a:pt x="2075" y="1227"/>
                    </a:lnTo>
                    <a:lnTo>
                      <a:pt x="1509" y="2171"/>
                    </a:lnTo>
                    <a:lnTo>
                      <a:pt x="849" y="3114"/>
                    </a:lnTo>
                    <a:lnTo>
                      <a:pt x="377" y="3774"/>
                    </a:lnTo>
                    <a:lnTo>
                      <a:pt x="283" y="4152"/>
                    </a:lnTo>
                    <a:lnTo>
                      <a:pt x="472" y="4246"/>
                    </a:lnTo>
                    <a:lnTo>
                      <a:pt x="472" y="4340"/>
                    </a:lnTo>
                    <a:lnTo>
                      <a:pt x="377" y="4435"/>
                    </a:lnTo>
                    <a:lnTo>
                      <a:pt x="283" y="4435"/>
                    </a:lnTo>
                    <a:lnTo>
                      <a:pt x="566" y="4529"/>
                    </a:lnTo>
                    <a:lnTo>
                      <a:pt x="472" y="4435"/>
                    </a:lnTo>
                    <a:lnTo>
                      <a:pt x="566" y="4435"/>
                    </a:lnTo>
                    <a:lnTo>
                      <a:pt x="849" y="4623"/>
                    </a:lnTo>
                    <a:lnTo>
                      <a:pt x="566" y="4623"/>
                    </a:lnTo>
                    <a:lnTo>
                      <a:pt x="472" y="4812"/>
                    </a:lnTo>
                    <a:lnTo>
                      <a:pt x="377" y="5284"/>
                    </a:lnTo>
                    <a:lnTo>
                      <a:pt x="283" y="5944"/>
                    </a:lnTo>
                    <a:lnTo>
                      <a:pt x="189" y="6133"/>
                    </a:lnTo>
                    <a:lnTo>
                      <a:pt x="0" y="6227"/>
                    </a:lnTo>
                    <a:lnTo>
                      <a:pt x="566" y="6416"/>
                    </a:lnTo>
                    <a:lnTo>
                      <a:pt x="1038" y="6494"/>
                    </a:lnTo>
                    <a:lnTo>
                      <a:pt x="1038" y="6494"/>
                    </a:lnTo>
                    <a:lnTo>
                      <a:pt x="1038" y="6510"/>
                    </a:lnTo>
                    <a:lnTo>
                      <a:pt x="1051" y="6497"/>
                    </a:lnTo>
                    <a:lnTo>
                      <a:pt x="1051" y="6497"/>
                    </a:lnTo>
                    <a:lnTo>
                      <a:pt x="1132" y="6510"/>
                    </a:lnTo>
                    <a:lnTo>
                      <a:pt x="1069" y="6479"/>
                    </a:lnTo>
                    <a:lnTo>
                      <a:pt x="1069" y="6479"/>
                    </a:lnTo>
                    <a:lnTo>
                      <a:pt x="1132" y="6416"/>
                    </a:lnTo>
                    <a:lnTo>
                      <a:pt x="1226" y="6133"/>
                    </a:lnTo>
                    <a:lnTo>
                      <a:pt x="1226" y="5944"/>
                    </a:lnTo>
                    <a:lnTo>
                      <a:pt x="1038" y="5755"/>
                    </a:lnTo>
                    <a:lnTo>
                      <a:pt x="1415" y="5755"/>
                    </a:lnTo>
                    <a:lnTo>
                      <a:pt x="1321" y="5661"/>
                    </a:lnTo>
                    <a:lnTo>
                      <a:pt x="1415" y="5661"/>
                    </a:lnTo>
                    <a:lnTo>
                      <a:pt x="1604" y="5755"/>
                    </a:lnTo>
                    <a:lnTo>
                      <a:pt x="1415" y="5567"/>
                    </a:lnTo>
                    <a:lnTo>
                      <a:pt x="1038" y="5189"/>
                    </a:lnTo>
                    <a:lnTo>
                      <a:pt x="1226" y="5284"/>
                    </a:lnTo>
                    <a:lnTo>
                      <a:pt x="1604" y="5378"/>
                    </a:lnTo>
                    <a:lnTo>
                      <a:pt x="2264" y="3491"/>
                    </a:lnTo>
                    <a:lnTo>
                      <a:pt x="3019" y="1605"/>
                    </a:lnTo>
                    <a:lnTo>
                      <a:pt x="3019" y="1888"/>
                    </a:lnTo>
                    <a:lnTo>
                      <a:pt x="3113" y="1699"/>
                    </a:lnTo>
                    <a:lnTo>
                      <a:pt x="3113" y="1888"/>
                    </a:lnTo>
                    <a:lnTo>
                      <a:pt x="3302" y="1699"/>
                    </a:lnTo>
                    <a:lnTo>
                      <a:pt x="3208" y="1888"/>
                    </a:lnTo>
                    <a:lnTo>
                      <a:pt x="3302" y="1982"/>
                    </a:lnTo>
                    <a:lnTo>
                      <a:pt x="3585" y="2076"/>
                    </a:lnTo>
                    <a:lnTo>
                      <a:pt x="3962" y="2171"/>
                    </a:lnTo>
                    <a:lnTo>
                      <a:pt x="4340" y="1982"/>
                    </a:lnTo>
                    <a:lnTo>
                      <a:pt x="4151" y="2171"/>
                    </a:lnTo>
                    <a:lnTo>
                      <a:pt x="4151" y="2359"/>
                    </a:lnTo>
                    <a:lnTo>
                      <a:pt x="4151" y="2454"/>
                    </a:lnTo>
                    <a:lnTo>
                      <a:pt x="4245" y="2548"/>
                    </a:lnTo>
                    <a:lnTo>
                      <a:pt x="4623" y="2548"/>
                    </a:lnTo>
                    <a:lnTo>
                      <a:pt x="4811" y="2359"/>
                    </a:lnTo>
                    <a:lnTo>
                      <a:pt x="5000" y="2642"/>
                    </a:lnTo>
                    <a:lnTo>
                      <a:pt x="5283" y="3020"/>
                    </a:lnTo>
                    <a:lnTo>
                      <a:pt x="5755" y="3208"/>
                    </a:lnTo>
                    <a:lnTo>
                      <a:pt x="6132" y="3208"/>
                    </a:lnTo>
                    <a:lnTo>
                      <a:pt x="6038" y="3397"/>
                    </a:lnTo>
                    <a:lnTo>
                      <a:pt x="6038" y="3586"/>
                    </a:lnTo>
                    <a:lnTo>
                      <a:pt x="6132" y="3680"/>
                    </a:lnTo>
                    <a:lnTo>
                      <a:pt x="6321" y="3680"/>
                    </a:lnTo>
                    <a:lnTo>
                      <a:pt x="6698" y="3586"/>
                    </a:lnTo>
                    <a:lnTo>
                      <a:pt x="6698" y="3869"/>
                    </a:lnTo>
                    <a:lnTo>
                      <a:pt x="6509" y="3963"/>
                    </a:lnTo>
                    <a:lnTo>
                      <a:pt x="6509" y="3963"/>
                    </a:lnTo>
                    <a:lnTo>
                      <a:pt x="6792" y="3869"/>
                    </a:lnTo>
                    <a:lnTo>
                      <a:pt x="6792" y="3491"/>
                    </a:lnTo>
                    <a:lnTo>
                      <a:pt x="6698" y="3397"/>
                    </a:lnTo>
                    <a:lnTo>
                      <a:pt x="6509" y="3586"/>
                    </a:lnTo>
                    <a:lnTo>
                      <a:pt x="6509" y="3586"/>
                    </a:lnTo>
                    <a:lnTo>
                      <a:pt x="6604" y="3303"/>
                    </a:lnTo>
                    <a:lnTo>
                      <a:pt x="6604" y="3114"/>
                    </a:lnTo>
                    <a:lnTo>
                      <a:pt x="6509" y="3020"/>
                    </a:lnTo>
                    <a:lnTo>
                      <a:pt x="6226" y="3020"/>
                    </a:lnTo>
                    <a:lnTo>
                      <a:pt x="5849" y="3114"/>
                    </a:lnTo>
                    <a:lnTo>
                      <a:pt x="5849" y="3114"/>
                    </a:lnTo>
                    <a:lnTo>
                      <a:pt x="5943" y="2831"/>
                    </a:lnTo>
                    <a:lnTo>
                      <a:pt x="5943" y="2925"/>
                    </a:lnTo>
                    <a:lnTo>
                      <a:pt x="6132" y="2548"/>
                    </a:lnTo>
                    <a:lnTo>
                      <a:pt x="5660" y="2359"/>
                    </a:lnTo>
                    <a:lnTo>
                      <a:pt x="5283" y="2171"/>
                    </a:lnTo>
                    <a:lnTo>
                      <a:pt x="4906" y="2171"/>
                    </a:lnTo>
                    <a:lnTo>
                      <a:pt x="4906" y="1699"/>
                    </a:lnTo>
                    <a:lnTo>
                      <a:pt x="5094" y="1322"/>
                    </a:lnTo>
                    <a:lnTo>
                      <a:pt x="4717" y="1605"/>
                    </a:lnTo>
                    <a:lnTo>
                      <a:pt x="4811" y="1322"/>
                    </a:lnTo>
                    <a:lnTo>
                      <a:pt x="4811" y="1322"/>
                    </a:lnTo>
                    <a:lnTo>
                      <a:pt x="4717" y="1416"/>
                    </a:lnTo>
                    <a:lnTo>
                      <a:pt x="4434" y="1605"/>
                    </a:lnTo>
                    <a:lnTo>
                      <a:pt x="4623" y="1322"/>
                    </a:lnTo>
                    <a:lnTo>
                      <a:pt x="4623" y="1227"/>
                    </a:lnTo>
                    <a:lnTo>
                      <a:pt x="4528" y="1133"/>
                    </a:lnTo>
                    <a:lnTo>
                      <a:pt x="4340" y="1322"/>
                    </a:lnTo>
                    <a:lnTo>
                      <a:pt x="4340" y="1510"/>
                    </a:lnTo>
                    <a:lnTo>
                      <a:pt x="4245" y="1322"/>
                    </a:lnTo>
                    <a:lnTo>
                      <a:pt x="4151" y="1227"/>
                    </a:lnTo>
                    <a:lnTo>
                      <a:pt x="3868" y="944"/>
                    </a:lnTo>
                    <a:lnTo>
                      <a:pt x="3208" y="567"/>
                    </a:lnTo>
                    <a:lnTo>
                      <a:pt x="2925" y="378"/>
                    </a:lnTo>
                    <a:lnTo>
                      <a:pt x="27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Werking</a:t>
            </a:r>
          </a:p>
        </p:txBody>
      </p:sp>
      <p:sp>
        <p:nvSpPr>
          <p:cNvPr id="204" name="Shape 204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274709" y="485775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683568" y="1965009"/>
            <a:ext cx="1792713" cy="181209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BE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Project-</a:t>
            </a:r>
            <a:b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groepen</a:t>
            </a:r>
          </a:p>
        </p:txBody>
      </p:sp>
      <p:sp>
        <p:nvSpPr>
          <p:cNvPr id="207" name="Shape 207"/>
          <p:cNvSpPr/>
          <p:nvPr/>
        </p:nvSpPr>
        <p:spPr>
          <a:xfrm>
            <a:off x="3730200" y="1976093"/>
            <a:ext cx="1849912" cy="181209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-BE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</a:t>
            </a:r>
            <a: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uder-</a:t>
            </a:r>
            <a:b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comité</a:t>
            </a:r>
          </a:p>
        </p:txBody>
      </p:sp>
      <p:sp>
        <p:nvSpPr>
          <p:cNvPr id="208" name="Shape 208"/>
          <p:cNvSpPr/>
          <p:nvPr/>
        </p:nvSpPr>
        <p:spPr>
          <a:xfrm>
            <a:off x="6895943" y="1959004"/>
            <a:ext cx="1931536" cy="1940604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-BE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</a:t>
            </a:r>
            <a: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ebsite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Nieuwsbrief</a:t>
            </a:r>
          </a:p>
        </p:txBody>
      </p:sp>
      <p:grpSp>
        <p:nvGrpSpPr>
          <p:cNvPr id="209" name="Shape 209"/>
          <p:cNvGrpSpPr/>
          <p:nvPr/>
        </p:nvGrpSpPr>
        <p:grpSpPr>
          <a:xfrm>
            <a:off x="2189978" y="2764474"/>
            <a:ext cx="1792245" cy="232966"/>
            <a:chOff x="2266178" y="2764474"/>
            <a:chExt cx="1792245" cy="232966"/>
          </a:xfrm>
        </p:grpSpPr>
        <p:sp>
          <p:nvSpPr>
            <p:cNvPr id="210" name="Shape 210"/>
            <p:cNvSpPr/>
            <p:nvPr/>
          </p:nvSpPr>
          <p:spPr>
            <a:xfrm>
              <a:off x="2266178" y="2855800"/>
              <a:ext cx="1683566" cy="102977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3870041" y="2764474"/>
              <a:ext cx="188382" cy="232966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5292080" y="2790812"/>
            <a:ext cx="1792245" cy="232966"/>
            <a:chOff x="2266178" y="2764474"/>
            <a:chExt cx="1792245" cy="232966"/>
          </a:xfrm>
        </p:grpSpPr>
        <p:sp>
          <p:nvSpPr>
            <p:cNvPr id="213" name="Shape 213"/>
            <p:cNvSpPr/>
            <p:nvPr/>
          </p:nvSpPr>
          <p:spPr>
            <a:xfrm>
              <a:off x="2266178" y="2855800"/>
              <a:ext cx="1683566" cy="102977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3870041" y="2764474"/>
              <a:ext cx="188382" cy="232966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Meter – Peter van de klas?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07654"/>
            <a:ext cx="8229600" cy="2952328"/>
          </a:xfrm>
        </p:spPr>
        <p:txBody>
          <a:bodyPr/>
          <a:lstStyle/>
          <a:p>
            <a:r>
              <a:rPr lang="nl-BE" dirty="0"/>
              <a:t>Klasvertegenwoordiger naar oudercomité</a:t>
            </a:r>
          </a:p>
          <a:p>
            <a:r>
              <a:rPr lang="nl-BE" dirty="0"/>
              <a:t>Aanspreekpunt van oudercomité naar de klas</a:t>
            </a:r>
          </a:p>
          <a:p>
            <a:r>
              <a:rPr lang="nl-BE" dirty="0"/>
              <a:t>Sociaal en communicatief</a:t>
            </a:r>
          </a:p>
          <a:p>
            <a:r>
              <a:rPr lang="nl-BE" dirty="0"/>
              <a:t>Ben jij wie we zoeken?</a:t>
            </a:r>
          </a:p>
        </p:txBody>
      </p:sp>
      <p:sp>
        <p:nvSpPr>
          <p:cNvPr id="6" name="Shape 84"/>
          <p:cNvSpPr/>
          <p:nvPr/>
        </p:nvSpPr>
        <p:spPr>
          <a:xfrm>
            <a:off x="4004549" y="24876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05">
            <a:extLst>
              <a:ext uri="{FF2B5EF4-FFF2-40B4-BE49-F238E27FC236}">
                <a16:creationId xmlns:a16="http://schemas.microsoft.com/office/drawing/2014/main" id="{B6D3CB7E-50F6-96A1-CF18-85E2F84B9152}"/>
              </a:ext>
            </a:extLst>
          </p:cNvPr>
          <p:cNvSpPr/>
          <p:nvPr/>
        </p:nvSpPr>
        <p:spPr>
          <a:xfrm>
            <a:off x="4152678" y="475279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94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1575" y="967975"/>
            <a:ext cx="6868399" cy="857400"/>
          </a:xfrm>
        </p:spPr>
        <p:txBody>
          <a:bodyPr/>
          <a:lstStyle/>
          <a:p>
            <a:pPr algn="l"/>
            <a:r>
              <a:rPr lang="nl-BE" dirty="0"/>
              <a:t>Programma 2022-2023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5266928" cy="3168352"/>
          </a:xfrm>
        </p:spPr>
        <p:txBody>
          <a:bodyPr/>
          <a:lstStyle/>
          <a:p>
            <a:pPr>
              <a:buNone/>
            </a:pPr>
            <a:r>
              <a:rPr lang="nl-BE" dirty="0"/>
              <a:t>01/09	</a:t>
            </a:r>
            <a:r>
              <a:rPr lang="nl-BE" dirty="0" err="1"/>
              <a:t>Koffie@deschoolpoort</a:t>
            </a:r>
            <a:endParaRPr lang="nl-BE" dirty="0"/>
          </a:p>
          <a:p>
            <a:pPr>
              <a:buNone/>
            </a:pPr>
            <a:r>
              <a:rPr lang="nl-BE" dirty="0"/>
              <a:t>5/10	Dag van de leerkracht</a:t>
            </a:r>
          </a:p>
          <a:p>
            <a:pPr>
              <a:buNone/>
            </a:pPr>
            <a:r>
              <a:rPr lang="nl-BE" dirty="0"/>
              <a:t>27/10	Grootouderfeest – ondersteuning </a:t>
            </a:r>
          </a:p>
          <a:p>
            <a:pPr>
              <a:buNone/>
            </a:pPr>
            <a:r>
              <a:rPr lang="nl-BE" dirty="0"/>
              <a:t>16/12	Kersthappening </a:t>
            </a:r>
          </a:p>
          <a:p>
            <a:pPr>
              <a:buNone/>
            </a:pPr>
            <a:r>
              <a:rPr lang="nl-BE" dirty="0"/>
              <a:t>03/02	Nieuwjaarsreceptie </a:t>
            </a:r>
          </a:p>
          <a:p>
            <a:pPr>
              <a:buNone/>
            </a:pPr>
            <a:r>
              <a:rPr lang="nl-BE" dirty="0"/>
              <a:t>??/??	Fuif (onder voorbehoud)</a:t>
            </a:r>
          </a:p>
          <a:p>
            <a:pPr>
              <a:buNone/>
            </a:pPr>
            <a:r>
              <a:rPr lang="nl-BE" dirty="0"/>
              <a:t>06/05	Schoolfeest bar </a:t>
            </a:r>
          </a:p>
          <a:p>
            <a:pPr>
              <a:buNone/>
            </a:pPr>
            <a:r>
              <a:rPr lang="nl-BE" dirty="0"/>
              <a:t>??/06	Bierverkoop ‘t </a:t>
            </a:r>
            <a:r>
              <a:rPr lang="nl-BE" dirty="0" err="1"/>
              <a:t>Parelke</a:t>
            </a:r>
            <a:r>
              <a:rPr lang="nl-BE" dirty="0"/>
              <a:t> </a:t>
            </a:r>
            <a:r>
              <a:rPr lang="nl-BE" dirty="0" err="1"/>
              <a:t>nav</a:t>
            </a:r>
            <a:r>
              <a:rPr lang="nl-BE" dirty="0"/>
              <a:t> Vaderdag </a:t>
            </a:r>
          </a:p>
          <a:p>
            <a:pPr>
              <a:buNone/>
            </a:pPr>
            <a:r>
              <a:rPr lang="nl-BE" dirty="0"/>
              <a:t>27/06	Afscheid 6</a:t>
            </a:r>
            <a:r>
              <a:rPr lang="nl-BE" baseline="30000" dirty="0"/>
              <a:t>de</a:t>
            </a:r>
            <a:r>
              <a:rPr lang="nl-BE" dirty="0"/>
              <a:t> leerjaar </a:t>
            </a:r>
          </a:p>
          <a:p>
            <a:pPr>
              <a:buNone/>
            </a:pPr>
            <a:r>
              <a:rPr lang="nl-BE" dirty="0"/>
              <a:t>… </a:t>
            </a:r>
          </a:p>
          <a:p>
            <a:endParaRPr lang="nl-BE" dirty="0"/>
          </a:p>
        </p:txBody>
      </p:sp>
      <p:sp>
        <p:nvSpPr>
          <p:cNvPr id="5" name="Shape 288"/>
          <p:cNvSpPr/>
          <p:nvPr/>
        </p:nvSpPr>
        <p:spPr>
          <a:xfrm>
            <a:off x="4211960" y="411510"/>
            <a:ext cx="373873" cy="479695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84"/>
          <p:cNvSpPr/>
          <p:nvPr/>
        </p:nvSpPr>
        <p:spPr>
          <a:xfrm>
            <a:off x="4004549" y="248761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EC57F44-4C08-6E7B-7510-AE34C4D357EC}"/>
              </a:ext>
            </a:extLst>
          </p:cNvPr>
          <p:cNvSpPr/>
          <p:nvPr/>
        </p:nvSpPr>
        <p:spPr>
          <a:xfrm>
            <a:off x="7020443" y="1182107"/>
            <a:ext cx="143981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2000" u="sng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Overleg OC</a:t>
            </a:r>
          </a:p>
          <a:p>
            <a:pPr algn="ctr"/>
            <a:endParaRPr lang="nl-BE" sz="20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nl-BE" sz="20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13/9</a:t>
            </a:r>
          </a:p>
          <a:p>
            <a:pPr algn="ctr"/>
            <a:endParaRPr lang="nl-BE" sz="20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nl-BE" sz="20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15/11</a:t>
            </a:r>
          </a:p>
          <a:p>
            <a:pPr algn="ctr"/>
            <a:endParaRPr lang="nl-BE" sz="20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nl-BE" sz="20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9/2</a:t>
            </a:r>
          </a:p>
          <a:p>
            <a:pPr algn="ctr"/>
            <a:endParaRPr lang="nl-BE" sz="20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nl-BE" sz="20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18/4</a:t>
            </a:r>
          </a:p>
          <a:p>
            <a:pPr algn="ctr"/>
            <a:endParaRPr lang="nl-BE" sz="20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/>
            <a:r>
              <a:rPr lang="nl-BE" sz="200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15/6</a:t>
            </a:r>
          </a:p>
        </p:txBody>
      </p:sp>
      <p:sp>
        <p:nvSpPr>
          <p:cNvPr id="8" name="Shape 398">
            <a:extLst>
              <a:ext uri="{FF2B5EF4-FFF2-40B4-BE49-F238E27FC236}">
                <a16:creationId xmlns:a16="http://schemas.microsoft.com/office/drawing/2014/main" id="{AA06E165-B95D-8CE5-E436-49CFFCEF6766}"/>
              </a:ext>
            </a:extLst>
          </p:cNvPr>
          <p:cNvSpPr/>
          <p:nvPr/>
        </p:nvSpPr>
        <p:spPr>
          <a:xfrm>
            <a:off x="6516216" y="771550"/>
            <a:ext cx="2448272" cy="4248472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Afbeelding 8" descr="Afbeelding met tekst, visitekaartje">
            <a:extLst>
              <a:ext uri="{FF2B5EF4-FFF2-40B4-BE49-F238E27FC236}">
                <a16:creationId xmlns:a16="http://schemas.microsoft.com/office/drawing/2014/main" id="{6359CEC5-C8F5-E009-340B-2AD29A8C2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0" t="17801" r="8000" b="20600"/>
          <a:stretch/>
        </p:blipFill>
        <p:spPr>
          <a:xfrm>
            <a:off x="643399" y="170885"/>
            <a:ext cx="1638177" cy="12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7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of het plezant is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5" y="2119976"/>
            <a:ext cx="293792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25"/>
          <p:cNvSpPr/>
          <p:nvPr/>
        </p:nvSpPr>
        <p:spPr>
          <a:xfrm>
            <a:off x="4283968" y="555526"/>
            <a:ext cx="343014" cy="363230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04"/>
          <p:cNvSpPr/>
          <p:nvPr/>
        </p:nvSpPr>
        <p:spPr>
          <a:xfrm>
            <a:off x="4061128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2842C9F7-2277-423B-B5A4-F2730F154571" descr="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662" y="2047968"/>
            <a:ext cx="288031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85818F5-C48B-455E-B817-872CFF355A04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6175" y="1743254"/>
            <a:ext cx="288032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3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ctorafbeeldingen, teken&#10;&#10;Automatisch gegenereerde beschrijving">
            <a:extLst>
              <a:ext uri="{FF2B5EF4-FFF2-40B4-BE49-F238E27FC236}">
                <a16:creationId xmlns:a16="http://schemas.microsoft.com/office/drawing/2014/main" id="{27C2441C-DBAE-1E3A-BF5C-0A508AE3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908"/>
            <a:ext cx="3100789" cy="5143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A535E9-A6FA-7881-8096-1387512F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6165" cy="51435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E74CF05-6B3C-4459-4A2A-5C6A13C0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051">
            <a:off x="3526111" y="2338193"/>
            <a:ext cx="3038124" cy="21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2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CE541341-969B-01AD-B877-485FD76E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07"/>
            <a:ext cx="3600400" cy="27003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D5167BF-F2C6-488B-BE87-388EC2B1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4691" y="2885669"/>
            <a:ext cx="2193620" cy="16452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68D3D27-09A1-496B-B994-08D6632EB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87978" y="466039"/>
            <a:ext cx="2624293" cy="19682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24D735-D5F2-43C4-8253-AB58556A7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872737" y="442221"/>
            <a:ext cx="2433748" cy="18253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F733824-7415-42AA-B7E2-F13965AD2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860493" y="2885668"/>
            <a:ext cx="2193622" cy="164521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B0FE420-DC47-4B7F-8A4C-2335E99BC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561824" y="2845953"/>
            <a:ext cx="2193622" cy="164521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E45C105-BB79-4578-9EF8-F2AAD6142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818079" y="2845953"/>
            <a:ext cx="2193623" cy="1645217"/>
          </a:xfrm>
          <a:prstGeom prst="rect">
            <a:avLst/>
          </a:prstGeom>
        </p:spPr>
      </p:pic>
      <p:pic>
        <p:nvPicPr>
          <p:cNvPr id="7" name="Afbeelding 6" descr="Afbeelding met persoon, plafond, binnen&#10;&#10;Automatisch gegenereerde beschrijving">
            <a:extLst>
              <a:ext uri="{FF2B5EF4-FFF2-40B4-BE49-F238E27FC236}">
                <a16:creationId xmlns:a16="http://schemas.microsoft.com/office/drawing/2014/main" id="{CCFC695E-B5FB-0494-D5FD-1BB4AC44C9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001" b="-4600"/>
          <a:stretch/>
        </p:blipFill>
        <p:spPr>
          <a:xfrm>
            <a:off x="4716016" y="2291611"/>
            <a:ext cx="428625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6903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Diavoorstelling (16:9)</PresentationFormat>
  <Paragraphs>70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Sniglet</vt:lpstr>
      <vt:lpstr>Walter Turncoat</vt:lpstr>
      <vt:lpstr>Arial</vt:lpstr>
      <vt:lpstr>Ursula template</vt:lpstr>
      <vt:lpstr>Oudercomité De Parelouders</vt:lpstr>
      <vt:lpstr>Wie zijn we? </vt:lpstr>
      <vt:lpstr>Wat streven we na?</vt:lpstr>
      <vt:lpstr>Werking</vt:lpstr>
      <vt:lpstr>Meter – Peter van de klas? </vt:lpstr>
      <vt:lpstr>Programma 2022-2023 </vt:lpstr>
      <vt:lpstr>En of het plezant is</vt:lpstr>
      <vt:lpstr>PowerPoint-presentatie</vt:lpstr>
      <vt:lpstr>PowerPoint-presentatie</vt:lpstr>
      <vt:lpstr>PowerPoint-presentatie</vt:lpstr>
      <vt:lpstr>En straks is het … ook nog eens aan jullie </vt:lpstr>
      <vt:lpstr>PowerPoint-presentatie</vt:lpstr>
      <vt:lpstr>DANK 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Veerle</dc:creator>
  <cp:lastModifiedBy>Tom Goddefroy</cp:lastModifiedBy>
  <cp:revision>29</cp:revision>
  <dcterms:modified xsi:type="dcterms:W3CDTF">2022-09-06T05:33:44Z</dcterms:modified>
</cp:coreProperties>
</file>